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ffd9b3d12048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a9f1314f744019"/>
  </p:sldMasterIdLst>
  <p:sldIdLst>
    <p:sldId xmlns:r="http://schemas.openxmlformats.org/officeDocument/2006/relationships" id="256" r:id="R296def4be2644ed0"/>
    <p:sldId xmlns:r="http://schemas.openxmlformats.org/officeDocument/2006/relationships" id="257" r:id="R229c5dd240204c95"/>
    <p:sldId xmlns:r="http://schemas.openxmlformats.org/officeDocument/2006/relationships" id="258" r:id="Rca020db120eb45e7"/>
    <p:sldId xmlns:r="http://schemas.openxmlformats.org/officeDocument/2006/relationships" id="259" r:id="R05f44a6cbed34aa3"/>
    <p:sldId xmlns:r="http://schemas.openxmlformats.org/officeDocument/2006/relationships" id="260" r:id="R0d2bedff222a484b"/>
    <p:sldId xmlns:r="http://schemas.openxmlformats.org/officeDocument/2006/relationships" id="261" r:id="Rf1929b6c6d164a61"/>
    <p:sldId xmlns:r="http://schemas.openxmlformats.org/officeDocument/2006/relationships" id="262" r:id="R9c3053bb5a2f49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a9f1314f744019" /><Relationship Type="http://schemas.openxmlformats.org/officeDocument/2006/relationships/slide" Target="/ppt/slides/slide1.xml" Id="R296def4be2644ed0" /><Relationship Type="http://schemas.openxmlformats.org/officeDocument/2006/relationships/slide" Target="/ppt/slides/slide2.xml" Id="R229c5dd240204c95" /><Relationship Type="http://schemas.openxmlformats.org/officeDocument/2006/relationships/slide" Target="/ppt/slides/slide3.xml" Id="Rca020db120eb45e7" /><Relationship Type="http://schemas.openxmlformats.org/officeDocument/2006/relationships/slide" Target="/ppt/slides/slide4.xml" Id="R05f44a6cbed34aa3" /><Relationship Type="http://schemas.openxmlformats.org/officeDocument/2006/relationships/slide" Target="/ppt/slides/slide5.xml" Id="R0d2bedff222a484b" /><Relationship Type="http://schemas.openxmlformats.org/officeDocument/2006/relationships/slide" Target="/ppt/slides/slide6.xml" Id="Rf1929b6c6d164a61" /><Relationship Type="http://schemas.openxmlformats.org/officeDocument/2006/relationships/slide" Target="/ppt/slides/slide7.xml" Id="R9c3053bb5a2f49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97da4024c47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7dc7e0bb846af" /><Relationship Type="http://schemas.openxmlformats.org/officeDocument/2006/relationships/theme" Target="/ppt/slideMasters/theme/theme1.xml" Id="R63c9459db74e4b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27dc7e0bb846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8bb4c782d4c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a1290bf2f4d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bcd99ebe849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5a412c0fa47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9bfc3efd146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1a9d53c824d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f9f205c8248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WT BYGG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9 166 093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−1 006 116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−191 922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14 350 620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TSELENTIS ROY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WALAN FINN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Bregneveien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915 855 849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WT BYGG AS</a:t>
            </a:r>
          </a:p>
        </p:txBody>
      </p:sp>
    </p:spTree>
  </p:cSld>
  <p:clrMapOvr>
    <a:masterClrMapping xmlns:a="http://schemas.openxmlformats.org/drawingml/2006/main"/>
  </p:clrMapOvr>
</p:sld>
</file>