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fd0f4e8a9f41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69fed642364981"/>
  </p:sldMasterIdLst>
  <p:sldIdLst>
    <p:sldId xmlns:r="http://schemas.openxmlformats.org/officeDocument/2006/relationships" id="256" r:id="R01ee20395ca04ca0"/>
    <p:sldId xmlns:r="http://schemas.openxmlformats.org/officeDocument/2006/relationships" id="257" r:id="R60895d2e26e6422c"/>
    <p:sldId xmlns:r="http://schemas.openxmlformats.org/officeDocument/2006/relationships" id="258" r:id="Rbb3d1c5434bf4742"/>
    <p:sldId xmlns:r="http://schemas.openxmlformats.org/officeDocument/2006/relationships" id="259" r:id="R147c3f57efbb4579"/>
    <p:sldId xmlns:r="http://schemas.openxmlformats.org/officeDocument/2006/relationships" id="260" r:id="Re41fb3f6cace480c"/>
    <p:sldId xmlns:r="http://schemas.openxmlformats.org/officeDocument/2006/relationships" id="261" r:id="R302ce555c51d46fb"/>
    <p:sldId xmlns:r="http://schemas.openxmlformats.org/officeDocument/2006/relationships" id="262" r:id="R73c558a07d884a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9fed642364981" /><Relationship Type="http://schemas.openxmlformats.org/officeDocument/2006/relationships/slide" Target="/ppt/slides/slide1.xml" Id="R01ee20395ca04ca0" /><Relationship Type="http://schemas.openxmlformats.org/officeDocument/2006/relationships/slide" Target="/ppt/slides/slide2.xml" Id="R60895d2e26e6422c" /><Relationship Type="http://schemas.openxmlformats.org/officeDocument/2006/relationships/slide" Target="/ppt/slides/slide3.xml" Id="Rbb3d1c5434bf4742" /><Relationship Type="http://schemas.openxmlformats.org/officeDocument/2006/relationships/slide" Target="/ppt/slides/slide4.xml" Id="R147c3f57efbb4579" /><Relationship Type="http://schemas.openxmlformats.org/officeDocument/2006/relationships/slide" Target="/ppt/slides/slide5.xml" Id="Re41fb3f6cace480c" /><Relationship Type="http://schemas.openxmlformats.org/officeDocument/2006/relationships/slide" Target="/ppt/slides/slide6.xml" Id="R302ce555c51d46fb" /><Relationship Type="http://schemas.openxmlformats.org/officeDocument/2006/relationships/slide" Target="/ppt/slides/slide7.xml" Id="R73c558a07d884a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6c853b40f47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828b581ea44b9" /><Relationship Type="http://schemas.openxmlformats.org/officeDocument/2006/relationships/theme" Target="/ppt/slideMasters/theme/theme1.xml" Id="Rfc822e07768948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4828b581ea44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589fcd30841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d94f7469b4b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4a6c3337a4a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03bb4fe5549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bf6dd505443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5c47ef14d48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8313edba043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28 658 467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233 470 243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248 389 163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ULSTEIN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ULSTEIN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ULSTEIN  –  26,5 %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