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9cd410ef3048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48eab0460d4469"/>
  </p:sldMasterIdLst>
  <p:sldIdLst>
    <p:sldId xmlns:r="http://schemas.openxmlformats.org/officeDocument/2006/relationships" id="256" r:id="Rc32f62f7b7ed4d75"/>
    <p:sldId xmlns:r="http://schemas.openxmlformats.org/officeDocument/2006/relationships" id="257" r:id="Ra50978b242f047ad"/>
    <p:sldId xmlns:r="http://schemas.openxmlformats.org/officeDocument/2006/relationships" id="258" r:id="Raa0cb1d407664698"/>
    <p:sldId xmlns:r="http://schemas.openxmlformats.org/officeDocument/2006/relationships" id="259" r:id="R916a8e9960a848ca"/>
    <p:sldId xmlns:r="http://schemas.openxmlformats.org/officeDocument/2006/relationships" id="260" r:id="R5c48920e87384a6a"/>
    <p:sldId xmlns:r="http://schemas.openxmlformats.org/officeDocument/2006/relationships" id="261" r:id="Raad4301390ce4dbc"/>
    <p:sldId xmlns:r="http://schemas.openxmlformats.org/officeDocument/2006/relationships" id="262" r:id="R49d667f4a94744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48eab0460d4469" /><Relationship Type="http://schemas.openxmlformats.org/officeDocument/2006/relationships/slide" Target="/ppt/slides/slide1.xml" Id="Rc32f62f7b7ed4d75" /><Relationship Type="http://schemas.openxmlformats.org/officeDocument/2006/relationships/slide" Target="/ppt/slides/slide2.xml" Id="Ra50978b242f047ad" /><Relationship Type="http://schemas.openxmlformats.org/officeDocument/2006/relationships/slide" Target="/ppt/slides/slide3.xml" Id="Raa0cb1d407664698" /><Relationship Type="http://schemas.openxmlformats.org/officeDocument/2006/relationships/slide" Target="/ppt/slides/slide4.xml" Id="R916a8e9960a848ca" /><Relationship Type="http://schemas.openxmlformats.org/officeDocument/2006/relationships/slide" Target="/ppt/slides/slide5.xml" Id="R5c48920e87384a6a" /><Relationship Type="http://schemas.openxmlformats.org/officeDocument/2006/relationships/slide" Target="/ppt/slides/slide6.xml" Id="Raad4301390ce4dbc" /><Relationship Type="http://schemas.openxmlformats.org/officeDocument/2006/relationships/slide" Target="/ppt/slides/slide7.xml" Id="R49d667f4a94744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2629e719bf4b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c491179344ad2" /><Relationship Type="http://schemas.openxmlformats.org/officeDocument/2006/relationships/theme" Target="/ppt/slideMasters/theme/theme1.xml" Id="R14f8c2f8381343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9c491179344a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cdd90d63f43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d51a7d51e4d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6325f064640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5a437a0d14d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cba98c02643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22fec261f44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fdd38e1dd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LOFTESNES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LOFTESNES REKNESKAP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5 351 701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689 138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1 904 881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AIDER KONSERN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915 850 693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LOFTESNES REKNESKAP AS</a:t>
            </a:r>
          </a:p>
        </p:txBody>
      </p:sp>
    </p:spTree>
  </p:cSld>
  <p:clrMapOvr>
    <a:masterClrMapping xmlns:a="http://schemas.openxmlformats.org/drawingml/2006/main"/>
  </p:clrMapOvr>
</p:sld>
</file>