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b169f1a09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c6ae9d5b34c2b"/>
  </p:sldMasterIdLst>
  <p:sldIdLst>
    <p:sldId xmlns:r="http://schemas.openxmlformats.org/officeDocument/2006/relationships" id="256" r:id="Rb3889fe01a814f0a"/>
    <p:sldId xmlns:r="http://schemas.openxmlformats.org/officeDocument/2006/relationships" id="257" r:id="Re1161b2960624e6a"/>
    <p:sldId xmlns:r="http://schemas.openxmlformats.org/officeDocument/2006/relationships" id="258" r:id="R81d74aaf175b44b4"/>
    <p:sldId xmlns:r="http://schemas.openxmlformats.org/officeDocument/2006/relationships" id="259" r:id="Rf43abef9634047f7"/>
    <p:sldId xmlns:r="http://schemas.openxmlformats.org/officeDocument/2006/relationships" id="260" r:id="R91a4bed9541e410e"/>
    <p:sldId xmlns:r="http://schemas.openxmlformats.org/officeDocument/2006/relationships" id="261" r:id="Rf01efdc6d20f4aa0"/>
    <p:sldId xmlns:r="http://schemas.openxmlformats.org/officeDocument/2006/relationships" id="262" r:id="R9402452cd163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c6ae9d5b34c2b" /><Relationship Type="http://schemas.openxmlformats.org/officeDocument/2006/relationships/slide" Target="/ppt/slides/slide1.xml" Id="Rb3889fe01a814f0a" /><Relationship Type="http://schemas.openxmlformats.org/officeDocument/2006/relationships/slide" Target="/ppt/slides/slide2.xml" Id="Re1161b2960624e6a" /><Relationship Type="http://schemas.openxmlformats.org/officeDocument/2006/relationships/slide" Target="/ppt/slides/slide3.xml" Id="R81d74aaf175b44b4" /><Relationship Type="http://schemas.openxmlformats.org/officeDocument/2006/relationships/slide" Target="/ppt/slides/slide4.xml" Id="Rf43abef9634047f7" /><Relationship Type="http://schemas.openxmlformats.org/officeDocument/2006/relationships/slide" Target="/ppt/slides/slide5.xml" Id="R91a4bed9541e410e" /><Relationship Type="http://schemas.openxmlformats.org/officeDocument/2006/relationships/slide" Target="/ppt/slides/slide6.xml" Id="Rf01efdc6d20f4aa0" /><Relationship Type="http://schemas.openxmlformats.org/officeDocument/2006/relationships/slide" Target="/ppt/slides/slide7.xml" Id="R9402452cd163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25a68717e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9f8ebfd51482d" /><Relationship Type="http://schemas.openxmlformats.org/officeDocument/2006/relationships/theme" Target="/ppt/slideMasters/theme/theme1.xml" Id="Re44df8842865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9f8ebfd51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c63922e1f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2efe82d1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4fa5b66bc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a2ed1329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38bf05b8a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ea1e8a69a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447c2819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TREVIS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TREVIS CONSULTING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−326 642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577 941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HAVDAL VEGARD BALGAARD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Tingvegen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www.trevis.no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915 848 877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TREVIS CONSULTING AS</a:t>
            </a:r>
          </a:p>
        </p:txBody>
      </p:sp>
    </p:spTree>
  </p:cSld>
  <p:clrMapOvr>
    <a:masterClrMapping xmlns:a="http://schemas.openxmlformats.org/drawingml/2006/main"/>
  </p:clrMapOvr>
</p:sld>
</file>