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f968b93c9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95b596ebf4369"/>
  </p:sldMasterIdLst>
  <p:sldIdLst>
    <p:sldId xmlns:r="http://schemas.openxmlformats.org/officeDocument/2006/relationships" id="256" r:id="R92eff34faead48ba"/>
    <p:sldId xmlns:r="http://schemas.openxmlformats.org/officeDocument/2006/relationships" id="257" r:id="R285e4552363f4093"/>
    <p:sldId xmlns:r="http://schemas.openxmlformats.org/officeDocument/2006/relationships" id="258" r:id="R1df50765b80e410d"/>
    <p:sldId xmlns:r="http://schemas.openxmlformats.org/officeDocument/2006/relationships" id="259" r:id="R4197c357a2e7496c"/>
    <p:sldId xmlns:r="http://schemas.openxmlformats.org/officeDocument/2006/relationships" id="260" r:id="R7e80c89aae084aa4"/>
    <p:sldId xmlns:r="http://schemas.openxmlformats.org/officeDocument/2006/relationships" id="261" r:id="R7c9785d8997541e4"/>
    <p:sldId xmlns:r="http://schemas.openxmlformats.org/officeDocument/2006/relationships" id="262" r:id="R43de7910b1404e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95b596ebf4369" /><Relationship Type="http://schemas.openxmlformats.org/officeDocument/2006/relationships/slide" Target="/ppt/slides/slide1.xml" Id="R92eff34faead48ba" /><Relationship Type="http://schemas.openxmlformats.org/officeDocument/2006/relationships/slide" Target="/ppt/slides/slide2.xml" Id="R285e4552363f4093" /><Relationship Type="http://schemas.openxmlformats.org/officeDocument/2006/relationships/slide" Target="/ppt/slides/slide3.xml" Id="R1df50765b80e410d" /><Relationship Type="http://schemas.openxmlformats.org/officeDocument/2006/relationships/slide" Target="/ppt/slides/slide4.xml" Id="R4197c357a2e7496c" /><Relationship Type="http://schemas.openxmlformats.org/officeDocument/2006/relationships/slide" Target="/ppt/slides/slide5.xml" Id="R7e80c89aae084aa4" /><Relationship Type="http://schemas.openxmlformats.org/officeDocument/2006/relationships/slide" Target="/ppt/slides/slide6.xml" Id="R7c9785d8997541e4" /><Relationship Type="http://schemas.openxmlformats.org/officeDocument/2006/relationships/slide" Target="/ppt/slides/slide7.xml" Id="R43de7910b1404e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812bdfd6449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f9e54c93b456c" /><Relationship Type="http://schemas.openxmlformats.org/officeDocument/2006/relationships/theme" Target="/ppt/slideMasters/theme/theme1.xml" Id="Re1ad30624bff4d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ff9e54c93b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c2b7ad3244d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872f0d538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1b2534dd1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76b4ed9d74e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1b5e31c3b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51e76e6574d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a1373cec2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WORKSONLAND ARKITEKTUR OG LANDSKAP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AGUSTIN SEBASTIAN RIVERA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ULRIKA SJÖDAHL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