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c7cdf0ab4047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03bb182bc44891"/>
  </p:sldMasterIdLst>
  <p:sldIdLst>
    <p:sldId xmlns:r="http://schemas.openxmlformats.org/officeDocument/2006/relationships" id="256" r:id="Rf380aae1284e49b7"/>
    <p:sldId xmlns:r="http://schemas.openxmlformats.org/officeDocument/2006/relationships" id="257" r:id="R933bedaea8b64a62"/>
    <p:sldId xmlns:r="http://schemas.openxmlformats.org/officeDocument/2006/relationships" id="258" r:id="Ra401f23eb0764683"/>
    <p:sldId xmlns:r="http://schemas.openxmlformats.org/officeDocument/2006/relationships" id="259" r:id="Rd45701f5c9bf49dd"/>
    <p:sldId xmlns:r="http://schemas.openxmlformats.org/officeDocument/2006/relationships" id="260" r:id="R78996e399f9b4f41"/>
    <p:sldId xmlns:r="http://schemas.openxmlformats.org/officeDocument/2006/relationships" id="261" r:id="Rb84eee4e7b2744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03bb182bc44891" /><Relationship Type="http://schemas.openxmlformats.org/officeDocument/2006/relationships/slide" Target="/ppt/slides/slide1.xml" Id="Rf380aae1284e49b7" /><Relationship Type="http://schemas.openxmlformats.org/officeDocument/2006/relationships/slide" Target="/ppt/slides/slide2.xml" Id="R933bedaea8b64a62" /><Relationship Type="http://schemas.openxmlformats.org/officeDocument/2006/relationships/slide" Target="/ppt/slides/slide3.xml" Id="Ra401f23eb0764683" /><Relationship Type="http://schemas.openxmlformats.org/officeDocument/2006/relationships/slide" Target="/ppt/slides/slide4.xml" Id="Rd45701f5c9bf49dd" /><Relationship Type="http://schemas.openxmlformats.org/officeDocument/2006/relationships/slide" Target="/ppt/slides/slide5.xml" Id="R78996e399f9b4f41" /><Relationship Type="http://schemas.openxmlformats.org/officeDocument/2006/relationships/slide" Target="/ppt/slides/slide6.xml" Id="Rb84eee4e7b2744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2eb3c2c0f746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068c516e54325" /><Relationship Type="http://schemas.openxmlformats.org/officeDocument/2006/relationships/theme" Target="/ppt/slideMasters/theme/theme1.xml" Id="R0bbb972d25974d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9068c516e543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fb65c020049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14f62876049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3109d46a240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b46fb05b64b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ddb8a774e4d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ab12d289c44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WORKSONLAND ARKITEKTUR OG 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Øygardveien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