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5664846cb940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9952b915e44db"/>
  </p:sldMasterIdLst>
  <p:sldIdLst>
    <p:sldId xmlns:r="http://schemas.openxmlformats.org/officeDocument/2006/relationships" id="256" r:id="R6127aa1738764e90"/>
    <p:sldId xmlns:r="http://schemas.openxmlformats.org/officeDocument/2006/relationships" id="257" r:id="R19300ebdd1474712"/>
    <p:sldId xmlns:r="http://schemas.openxmlformats.org/officeDocument/2006/relationships" id="258" r:id="R6a45c935680d4790"/>
    <p:sldId xmlns:r="http://schemas.openxmlformats.org/officeDocument/2006/relationships" id="259" r:id="R89159f976d634ee4"/>
    <p:sldId xmlns:r="http://schemas.openxmlformats.org/officeDocument/2006/relationships" id="260" r:id="R87572d624cf5414f"/>
    <p:sldId xmlns:r="http://schemas.openxmlformats.org/officeDocument/2006/relationships" id="261" r:id="R8e24f803283b4e2f"/>
    <p:sldId xmlns:r="http://schemas.openxmlformats.org/officeDocument/2006/relationships" id="262" r:id="R9191e7dc79764f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9952b915e44db" /><Relationship Type="http://schemas.openxmlformats.org/officeDocument/2006/relationships/slide" Target="/ppt/slides/slide1.xml" Id="R6127aa1738764e90" /><Relationship Type="http://schemas.openxmlformats.org/officeDocument/2006/relationships/slide" Target="/ppt/slides/slide2.xml" Id="R19300ebdd1474712" /><Relationship Type="http://schemas.openxmlformats.org/officeDocument/2006/relationships/slide" Target="/ppt/slides/slide3.xml" Id="R6a45c935680d4790" /><Relationship Type="http://schemas.openxmlformats.org/officeDocument/2006/relationships/slide" Target="/ppt/slides/slide4.xml" Id="R89159f976d634ee4" /><Relationship Type="http://schemas.openxmlformats.org/officeDocument/2006/relationships/slide" Target="/ppt/slides/slide5.xml" Id="R87572d624cf5414f" /><Relationship Type="http://schemas.openxmlformats.org/officeDocument/2006/relationships/slide" Target="/ppt/slides/slide6.xml" Id="R8e24f803283b4e2f" /><Relationship Type="http://schemas.openxmlformats.org/officeDocument/2006/relationships/slide" Target="/ppt/slides/slide7.xml" Id="R9191e7dc79764f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946430e89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fe1ae908b4ba6" /><Relationship Type="http://schemas.openxmlformats.org/officeDocument/2006/relationships/theme" Target="/ppt/slideMasters/theme/theme1.xml" Id="R63f459e88030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fe1ae908b4b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44fcbda0d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c832f4e84a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a455a82d74c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5d5b1222243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72b5f7a6943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bae5b6f34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576566196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