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2fe74c65193419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72bb5c6e2084541"/>
  </p:sldMasterIdLst>
  <p:sldIdLst>
    <p:sldId xmlns:r="http://schemas.openxmlformats.org/officeDocument/2006/relationships" id="256" r:id="R946fe61469494860"/>
    <p:sldId xmlns:r="http://schemas.openxmlformats.org/officeDocument/2006/relationships" id="257" r:id="R421ab0ccb7714e6d"/>
    <p:sldId xmlns:r="http://schemas.openxmlformats.org/officeDocument/2006/relationships" id="258" r:id="R3f1f73d7ee704644"/>
    <p:sldId xmlns:r="http://schemas.openxmlformats.org/officeDocument/2006/relationships" id="259" r:id="Rf2ee20ec6baa4355"/>
    <p:sldId xmlns:r="http://schemas.openxmlformats.org/officeDocument/2006/relationships" id="260" r:id="R9c2e9cdaa5034de5"/>
    <p:sldId xmlns:r="http://schemas.openxmlformats.org/officeDocument/2006/relationships" id="261" r:id="R6e1e1d46e5cd427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72bb5c6e2084541" /><Relationship Type="http://schemas.openxmlformats.org/officeDocument/2006/relationships/slide" Target="/ppt/slides/slide1.xml" Id="R946fe61469494860" /><Relationship Type="http://schemas.openxmlformats.org/officeDocument/2006/relationships/slide" Target="/ppt/slides/slide2.xml" Id="R421ab0ccb7714e6d" /><Relationship Type="http://schemas.openxmlformats.org/officeDocument/2006/relationships/slide" Target="/ppt/slides/slide3.xml" Id="R3f1f73d7ee704644" /><Relationship Type="http://schemas.openxmlformats.org/officeDocument/2006/relationships/slide" Target="/ppt/slides/slide4.xml" Id="Rf2ee20ec6baa4355" /><Relationship Type="http://schemas.openxmlformats.org/officeDocument/2006/relationships/slide" Target="/ppt/slides/slide5.xml" Id="R9c2e9cdaa5034de5" /><Relationship Type="http://schemas.openxmlformats.org/officeDocument/2006/relationships/slide" Target="/ppt/slides/slide6.xml" Id="R6e1e1d46e5cd427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e4513105604fa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fca7b4367549f1" /><Relationship Type="http://schemas.openxmlformats.org/officeDocument/2006/relationships/theme" Target="/ppt/slideMasters/theme/theme1.xml" Id="R1827452cc527412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1fca7b4367549f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b15d04164b4cd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7f858f1bec44b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896d22baec4c0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9b45e46217426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4b1134a44a4ab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5f33e8438e48e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VBM BYGGFORNYELSE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VBM BYGGFORNYELSE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VBM BYGGFORNYELSE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VBM BYGGFORNYELSE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VBM BYGGFORNYELSE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VBM BYGGFORNYELSE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Billingstadsletta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1396 Billingstad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915 836 623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VBM BYGGFORNYELSE AS</a:t>
            </a:r>
          </a:p>
        </p:txBody>
      </p:sp>
    </p:spTree>
  </p:cSld>
  <p:clrMapOvr>
    <a:masterClrMapping xmlns:a="http://schemas.openxmlformats.org/drawingml/2006/main"/>
  </p:clrMapOvr>
</p:sld>
</file>