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0b0271fde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1c65213ee4d9c"/>
  </p:sldMasterIdLst>
  <p:sldIdLst>
    <p:sldId xmlns:r="http://schemas.openxmlformats.org/officeDocument/2006/relationships" id="256" r:id="R1e730b85426f4132"/>
    <p:sldId xmlns:r="http://schemas.openxmlformats.org/officeDocument/2006/relationships" id="257" r:id="R436b45970add4d6f"/>
    <p:sldId xmlns:r="http://schemas.openxmlformats.org/officeDocument/2006/relationships" id="258" r:id="R8499bc0492fd47d7"/>
    <p:sldId xmlns:r="http://schemas.openxmlformats.org/officeDocument/2006/relationships" id="259" r:id="R01a269f19f04468d"/>
    <p:sldId xmlns:r="http://schemas.openxmlformats.org/officeDocument/2006/relationships" id="260" r:id="R9576d1a77c9f46ef"/>
    <p:sldId xmlns:r="http://schemas.openxmlformats.org/officeDocument/2006/relationships" id="261" r:id="R289cd39f0b2e4f9d"/>
    <p:sldId xmlns:r="http://schemas.openxmlformats.org/officeDocument/2006/relationships" id="262" r:id="R477b6a1dad97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1c65213ee4d9c" /><Relationship Type="http://schemas.openxmlformats.org/officeDocument/2006/relationships/slide" Target="/ppt/slides/slide1.xml" Id="R1e730b85426f4132" /><Relationship Type="http://schemas.openxmlformats.org/officeDocument/2006/relationships/slide" Target="/ppt/slides/slide2.xml" Id="R436b45970add4d6f" /><Relationship Type="http://schemas.openxmlformats.org/officeDocument/2006/relationships/slide" Target="/ppt/slides/slide3.xml" Id="R8499bc0492fd47d7" /><Relationship Type="http://schemas.openxmlformats.org/officeDocument/2006/relationships/slide" Target="/ppt/slides/slide4.xml" Id="R01a269f19f04468d" /><Relationship Type="http://schemas.openxmlformats.org/officeDocument/2006/relationships/slide" Target="/ppt/slides/slide5.xml" Id="R9576d1a77c9f46ef" /><Relationship Type="http://schemas.openxmlformats.org/officeDocument/2006/relationships/slide" Target="/ppt/slides/slide6.xml" Id="R289cd39f0b2e4f9d" /><Relationship Type="http://schemas.openxmlformats.org/officeDocument/2006/relationships/slide" Target="/ppt/slides/slide7.xml" Id="R477b6a1dad97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c088c7138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068fbbb44d5b" /><Relationship Type="http://schemas.openxmlformats.org/officeDocument/2006/relationships/theme" Target="/ppt/slideMasters/theme/theme1.xml" Id="R50cd81a53f20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d068fbbb4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1ee8faaf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ceba3a62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0db80b84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9aa68415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82f8696f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8fe54742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50fa969c9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KOSMOS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KOSMOS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53 134 617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64 857 029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MOXON CHRISTIAN GERARD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KOSMOS INVEST AS</a:t>
            </a:r>
          </a:p>
        </p:txBody>
      </p:sp>
    </p:spTree>
  </p:cSld>
  <p:clrMapOvr>
    <a:masterClrMapping xmlns:a="http://schemas.openxmlformats.org/drawingml/2006/main"/>
  </p:clrMapOvr>
</p:sld>
</file>