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82c5bebed744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7aa4c9ecad4869"/>
  </p:sldMasterIdLst>
  <p:sldIdLst>
    <p:sldId xmlns:r="http://schemas.openxmlformats.org/officeDocument/2006/relationships" id="256" r:id="R44bd1613c2384f76"/>
    <p:sldId xmlns:r="http://schemas.openxmlformats.org/officeDocument/2006/relationships" id="257" r:id="R4ae8fc1a6d474b7d"/>
    <p:sldId xmlns:r="http://schemas.openxmlformats.org/officeDocument/2006/relationships" id="258" r:id="R3c761e584e6743a5"/>
    <p:sldId xmlns:r="http://schemas.openxmlformats.org/officeDocument/2006/relationships" id="259" r:id="R6c5d06dc6e9e4728"/>
    <p:sldId xmlns:r="http://schemas.openxmlformats.org/officeDocument/2006/relationships" id="260" r:id="R4fc6792cf2e348bc"/>
    <p:sldId xmlns:r="http://schemas.openxmlformats.org/officeDocument/2006/relationships" id="261" r:id="R2c43d4570ece4cf4"/>
    <p:sldId xmlns:r="http://schemas.openxmlformats.org/officeDocument/2006/relationships" id="262" r:id="R52423faaac4e4e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7aa4c9ecad4869" /><Relationship Type="http://schemas.openxmlformats.org/officeDocument/2006/relationships/slide" Target="/ppt/slides/slide1.xml" Id="R44bd1613c2384f76" /><Relationship Type="http://schemas.openxmlformats.org/officeDocument/2006/relationships/slide" Target="/ppt/slides/slide2.xml" Id="R4ae8fc1a6d474b7d" /><Relationship Type="http://schemas.openxmlformats.org/officeDocument/2006/relationships/slide" Target="/ppt/slides/slide3.xml" Id="R3c761e584e6743a5" /><Relationship Type="http://schemas.openxmlformats.org/officeDocument/2006/relationships/slide" Target="/ppt/slides/slide4.xml" Id="R6c5d06dc6e9e4728" /><Relationship Type="http://schemas.openxmlformats.org/officeDocument/2006/relationships/slide" Target="/ppt/slides/slide5.xml" Id="R4fc6792cf2e348bc" /><Relationship Type="http://schemas.openxmlformats.org/officeDocument/2006/relationships/slide" Target="/ppt/slides/slide6.xml" Id="R2c43d4570ece4cf4" /><Relationship Type="http://schemas.openxmlformats.org/officeDocument/2006/relationships/slide" Target="/ppt/slides/slide7.xml" Id="R52423faaac4e4e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b370fc29d44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f23d853d14cb9" /><Relationship Type="http://schemas.openxmlformats.org/officeDocument/2006/relationships/theme" Target="/ppt/slideMasters/theme/theme1.xml" Id="R1a9ec772e4f54e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ef23d853d14c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8ce46c8a142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32cc3451046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d85865bf944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07edf035d45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b36d1e3ba42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053009d964d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52b9c428b40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SOFIENBERGGATA 17-19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SOFIENBERGGATA 17-19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SOFIENBERGGATA 17-19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SOFIENBERGGATA 17-19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SOFIENBERGGATA 17-19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SOFIENBERGGATA 17-19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23 989 000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9 190 000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181 944 000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305 940 000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SOFIENBERGGATA 17-19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SOFIENBERGGATA 17-19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Sofienberggata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915 833 993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SOFIENBERGGATA 17-19 AS</a:t>
            </a:r>
          </a:p>
        </p:txBody>
      </p:sp>
    </p:spTree>
  </p:cSld>
  <p:clrMapOvr>
    <a:masterClrMapping xmlns:a="http://schemas.openxmlformats.org/drawingml/2006/main"/>
  </p:clrMapOvr>
</p:sld>
</file>