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302385125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74f2806ae449e3"/>
  </p:sldMasterIdLst>
  <p:sldIdLst>
    <p:sldId xmlns:r="http://schemas.openxmlformats.org/officeDocument/2006/relationships" id="256" r:id="Rca595260e9a64eae"/>
    <p:sldId xmlns:r="http://schemas.openxmlformats.org/officeDocument/2006/relationships" id="257" r:id="R3c0613ccc31240be"/>
    <p:sldId xmlns:r="http://schemas.openxmlformats.org/officeDocument/2006/relationships" id="258" r:id="R647ab1457ee34139"/>
    <p:sldId xmlns:r="http://schemas.openxmlformats.org/officeDocument/2006/relationships" id="259" r:id="R4e71719ac95a4bd4"/>
    <p:sldId xmlns:r="http://schemas.openxmlformats.org/officeDocument/2006/relationships" id="260" r:id="R9d420ec15c77472b"/>
    <p:sldId xmlns:r="http://schemas.openxmlformats.org/officeDocument/2006/relationships" id="261" r:id="Rf1ea7ed07b5c43a6"/>
    <p:sldId xmlns:r="http://schemas.openxmlformats.org/officeDocument/2006/relationships" id="262" r:id="R2431408d7c25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4f2806ae449e3" /><Relationship Type="http://schemas.openxmlformats.org/officeDocument/2006/relationships/slide" Target="/ppt/slides/slide1.xml" Id="Rca595260e9a64eae" /><Relationship Type="http://schemas.openxmlformats.org/officeDocument/2006/relationships/slide" Target="/ppt/slides/slide2.xml" Id="R3c0613ccc31240be" /><Relationship Type="http://schemas.openxmlformats.org/officeDocument/2006/relationships/slide" Target="/ppt/slides/slide3.xml" Id="R647ab1457ee34139" /><Relationship Type="http://schemas.openxmlformats.org/officeDocument/2006/relationships/slide" Target="/ppt/slides/slide4.xml" Id="R4e71719ac95a4bd4" /><Relationship Type="http://schemas.openxmlformats.org/officeDocument/2006/relationships/slide" Target="/ppt/slides/slide5.xml" Id="R9d420ec15c77472b" /><Relationship Type="http://schemas.openxmlformats.org/officeDocument/2006/relationships/slide" Target="/ppt/slides/slide6.xml" Id="Rf1ea7ed07b5c43a6" /><Relationship Type="http://schemas.openxmlformats.org/officeDocument/2006/relationships/slide" Target="/ppt/slides/slide7.xml" Id="R2431408d7c25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1765ee5b048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9a2d95d844197" /><Relationship Type="http://schemas.openxmlformats.org/officeDocument/2006/relationships/theme" Target="/ppt/slideMasters/theme/theme1.xml" Id="R0ff0aa14659b40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d9a2d95d84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6d776c2de47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a096d7d2244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13e10422c49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14ecef0e6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6834fdcc14e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d85179d9945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a0b4334b047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VEDESBYGG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VEDESBYGG AS ble etablert [år] og holder til i Dokka.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204 496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2 324 181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KESTUTIS JANISAUSKAS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Landingsgata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vedesbygg@gmail.com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915 818 749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VEDESBYGG AS</a:t>
            </a:r>
          </a:p>
        </p:txBody>
      </p:sp>
    </p:spTree>
  </p:cSld>
  <p:clrMapOvr>
    <a:masterClrMapping xmlns:a="http://schemas.openxmlformats.org/drawingml/2006/main"/>
  </p:clrMapOvr>
</p:sld>
</file>