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6753a43ec84c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2dea634656474d"/>
  </p:sldMasterIdLst>
  <p:sldIdLst>
    <p:sldId xmlns:r="http://schemas.openxmlformats.org/officeDocument/2006/relationships" id="256" r:id="R328a341b0a574887"/>
    <p:sldId xmlns:r="http://schemas.openxmlformats.org/officeDocument/2006/relationships" id="257" r:id="R14f2e8a0c3284d9b"/>
    <p:sldId xmlns:r="http://schemas.openxmlformats.org/officeDocument/2006/relationships" id="258" r:id="R7444a065d1564af0"/>
    <p:sldId xmlns:r="http://schemas.openxmlformats.org/officeDocument/2006/relationships" id="259" r:id="R71ee9c95a3f3431a"/>
    <p:sldId xmlns:r="http://schemas.openxmlformats.org/officeDocument/2006/relationships" id="260" r:id="Re309c6f0432d4aa8"/>
    <p:sldId xmlns:r="http://schemas.openxmlformats.org/officeDocument/2006/relationships" id="261" r:id="R4f47a4bba1f54ef9"/>
    <p:sldId xmlns:r="http://schemas.openxmlformats.org/officeDocument/2006/relationships" id="262" r:id="R193b0add3b9e49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2dea634656474d" /><Relationship Type="http://schemas.openxmlformats.org/officeDocument/2006/relationships/slide" Target="/ppt/slides/slide1.xml" Id="R328a341b0a574887" /><Relationship Type="http://schemas.openxmlformats.org/officeDocument/2006/relationships/slide" Target="/ppt/slides/slide2.xml" Id="R14f2e8a0c3284d9b" /><Relationship Type="http://schemas.openxmlformats.org/officeDocument/2006/relationships/slide" Target="/ppt/slides/slide3.xml" Id="R7444a065d1564af0" /><Relationship Type="http://schemas.openxmlformats.org/officeDocument/2006/relationships/slide" Target="/ppt/slides/slide4.xml" Id="R71ee9c95a3f3431a" /><Relationship Type="http://schemas.openxmlformats.org/officeDocument/2006/relationships/slide" Target="/ppt/slides/slide5.xml" Id="Re309c6f0432d4aa8" /><Relationship Type="http://schemas.openxmlformats.org/officeDocument/2006/relationships/slide" Target="/ppt/slides/slide6.xml" Id="R4f47a4bba1f54ef9" /><Relationship Type="http://schemas.openxmlformats.org/officeDocument/2006/relationships/slide" Target="/ppt/slides/slide7.xml" Id="R193b0add3b9e49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1c4c9dae054c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e91877dcaf4e52" /><Relationship Type="http://schemas.openxmlformats.org/officeDocument/2006/relationships/theme" Target="/ppt/slideMasters/theme/theme1.xml" Id="R851de81d3b2e49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e91877dcaf4e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1818b082514e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65b841754943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5ac47c7d8e46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9881ccb2b745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4c017dd32749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8d6a384ce14f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f34e9566bd45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MEDVIND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MEDVIND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MEDVIND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MEDVIND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MEDVIND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MEDVIND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6 676 550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−2 494 223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−11 957 295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−2 012 055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24 999 944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MEDVIND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FIALA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ODP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MEDVIND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Wessels 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915 815 324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MEDVIND HOLDING AS</a:t>
            </a:r>
          </a:p>
        </p:txBody>
      </p:sp>
    </p:spTree>
  </p:cSld>
  <p:clrMapOvr>
    <a:masterClrMapping xmlns:a="http://schemas.openxmlformats.org/drawingml/2006/main"/>
  </p:clrMapOvr>
</p:sld>
</file>