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de95f6d6f84f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6491bdaf884e49"/>
  </p:sldMasterIdLst>
  <p:sldIdLst>
    <p:sldId xmlns:r="http://schemas.openxmlformats.org/officeDocument/2006/relationships" id="256" r:id="R5ff028e063934c64"/>
    <p:sldId xmlns:r="http://schemas.openxmlformats.org/officeDocument/2006/relationships" id="257" r:id="R5528d3b6c6924f96"/>
    <p:sldId xmlns:r="http://schemas.openxmlformats.org/officeDocument/2006/relationships" id="258" r:id="R1887b70e6e05410c"/>
    <p:sldId xmlns:r="http://schemas.openxmlformats.org/officeDocument/2006/relationships" id="259" r:id="Re8d1cdf7d74d4920"/>
    <p:sldId xmlns:r="http://schemas.openxmlformats.org/officeDocument/2006/relationships" id="260" r:id="R6e99874cd7e24c9b"/>
    <p:sldId xmlns:r="http://schemas.openxmlformats.org/officeDocument/2006/relationships" id="261" r:id="R5bc822487c8c40c8"/>
    <p:sldId xmlns:r="http://schemas.openxmlformats.org/officeDocument/2006/relationships" id="262" r:id="R3ad079636f8e4a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6491bdaf884e49" /><Relationship Type="http://schemas.openxmlformats.org/officeDocument/2006/relationships/slide" Target="/ppt/slides/slide1.xml" Id="R5ff028e063934c64" /><Relationship Type="http://schemas.openxmlformats.org/officeDocument/2006/relationships/slide" Target="/ppt/slides/slide2.xml" Id="R5528d3b6c6924f96" /><Relationship Type="http://schemas.openxmlformats.org/officeDocument/2006/relationships/slide" Target="/ppt/slides/slide3.xml" Id="R1887b70e6e05410c" /><Relationship Type="http://schemas.openxmlformats.org/officeDocument/2006/relationships/slide" Target="/ppt/slides/slide4.xml" Id="Re8d1cdf7d74d4920" /><Relationship Type="http://schemas.openxmlformats.org/officeDocument/2006/relationships/slide" Target="/ppt/slides/slide5.xml" Id="R6e99874cd7e24c9b" /><Relationship Type="http://schemas.openxmlformats.org/officeDocument/2006/relationships/slide" Target="/ppt/slides/slide6.xml" Id="R5bc822487c8c40c8" /><Relationship Type="http://schemas.openxmlformats.org/officeDocument/2006/relationships/slide" Target="/ppt/slides/slide7.xml" Id="R3ad079636f8e4a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ecc712ac448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4200f880247d1" /><Relationship Type="http://schemas.openxmlformats.org/officeDocument/2006/relationships/theme" Target="/ppt/slideMasters/theme/theme1.xml" Id="R820c76a6292440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c4200f880247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7561831df45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af90d33ad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bbbf4a3bc41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49396b15d4f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234f2982744e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294aaabf74f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cc813ac7a42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REGNSKAPSPARTNEREN TROMSØ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REGNSKAPSPARTNEREN TROMSØ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5 024 400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2 198 041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1 942 666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7 175 794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8 586 614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ENOKSEN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Grønnegata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post@rpartneren.no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915 807 313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REGNSKAPSPARTNEREN TROMSØ AS</a:t>
            </a:r>
          </a:p>
        </p:txBody>
      </p:sp>
    </p:spTree>
  </p:cSld>
  <p:clrMapOvr>
    <a:masterClrMapping xmlns:a="http://schemas.openxmlformats.org/drawingml/2006/main"/>
  </p:clrMapOvr>
</p:sld>
</file>