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28a4be9de64e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07b93bc0a2481d"/>
  </p:sldMasterIdLst>
  <p:sldIdLst>
    <p:sldId xmlns:r="http://schemas.openxmlformats.org/officeDocument/2006/relationships" id="256" r:id="R0e606a1895c8429a"/>
    <p:sldId xmlns:r="http://schemas.openxmlformats.org/officeDocument/2006/relationships" id="257" r:id="R93307248a9fa461a"/>
    <p:sldId xmlns:r="http://schemas.openxmlformats.org/officeDocument/2006/relationships" id="258" r:id="R3debbe50dcf849a1"/>
    <p:sldId xmlns:r="http://schemas.openxmlformats.org/officeDocument/2006/relationships" id="259" r:id="R821f9a9c899f475c"/>
    <p:sldId xmlns:r="http://schemas.openxmlformats.org/officeDocument/2006/relationships" id="260" r:id="Rd28d122d39d840a2"/>
    <p:sldId xmlns:r="http://schemas.openxmlformats.org/officeDocument/2006/relationships" id="261" r:id="Rff2aa26ec6d04cc4"/>
    <p:sldId xmlns:r="http://schemas.openxmlformats.org/officeDocument/2006/relationships" id="262" r:id="Re91bceac252147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07b93bc0a2481d" /><Relationship Type="http://schemas.openxmlformats.org/officeDocument/2006/relationships/slide" Target="/ppt/slides/slide1.xml" Id="R0e606a1895c8429a" /><Relationship Type="http://schemas.openxmlformats.org/officeDocument/2006/relationships/slide" Target="/ppt/slides/slide2.xml" Id="R93307248a9fa461a" /><Relationship Type="http://schemas.openxmlformats.org/officeDocument/2006/relationships/slide" Target="/ppt/slides/slide3.xml" Id="R3debbe50dcf849a1" /><Relationship Type="http://schemas.openxmlformats.org/officeDocument/2006/relationships/slide" Target="/ppt/slides/slide4.xml" Id="R821f9a9c899f475c" /><Relationship Type="http://schemas.openxmlformats.org/officeDocument/2006/relationships/slide" Target="/ppt/slides/slide5.xml" Id="Rd28d122d39d840a2" /><Relationship Type="http://schemas.openxmlformats.org/officeDocument/2006/relationships/slide" Target="/ppt/slides/slide6.xml" Id="Rff2aa26ec6d04cc4" /><Relationship Type="http://schemas.openxmlformats.org/officeDocument/2006/relationships/slide" Target="/ppt/slides/slide7.xml" Id="Re91bceac252147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2895ce0fe74d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c8f8a3927448f" /><Relationship Type="http://schemas.openxmlformats.org/officeDocument/2006/relationships/theme" Target="/ppt/slideMasters/theme/theme1.xml" Id="Rbd9f3e2b516f46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0c8f8a392744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fc6791bea44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85b80de6443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7409608b34d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cf0523bc449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8b8cb01df4b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d07f175a949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6b594ad8249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MEGEB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MEGEB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MEGEB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MEGEB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MEGEB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MEGEB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2 097 412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22 987 132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23 005 053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MEGEB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EGEBERG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MEGEB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Karistuveien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915 794 157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MEGEB AS</a:t>
            </a:r>
          </a:p>
        </p:txBody>
      </p:sp>
    </p:spTree>
  </p:cSld>
  <p:clrMapOvr>
    <a:masterClrMapping xmlns:a="http://schemas.openxmlformats.org/drawingml/2006/main"/>
  </p:clrMapOvr>
</p:sld>
</file>