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668d7ef4a841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ea06e6ab1c453d"/>
  </p:sldMasterIdLst>
  <p:sldIdLst>
    <p:sldId xmlns:r="http://schemas.openxmlformats.org/officeDocument/2006/relationships" id="256" r:id="Ra4e3f36787424c2d"/>
    <p:sldId xmlns:r="http://schemas.openxmlformats.org/officeDocument/2006/relationships" id="257" r:id="R2a0fad2c0d144507"/>
    <p:sldId xmlns:r="http://schemas.openxmlformats.org/officeDocument/2006/relationships" id="258" r:id="Rdd1db5e0444241a4"/>
    <p:sldId xmlns:r="http://schemas.openxmlformats.org/officeDocument/2006/relationships" id="259" r:id="Rbfd45679c8fb42e5"/>
    <p:sldId xmlns:r="http://schemas.openxmlformats.org/officeDocument/2006/relationships" id="260" r:id="R8dada06f92604567"/>
    <p:sldId xmlns:r="http://schemas.openxmlformats.org/officeDocument/2006/relationships" id="261" r:id="Rd5406e7e184949a6"/>
    <p:sldId xmlns:r="http://schemas.openxmlformats.org/officeDocument/2006/relationships" id="262" r:id="R8b018a4498f2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a06e6ab1c453d" /><Relationship Type="http://schemas.openxmlformats.org/officeDocument/2006/relationships/slide" Target="/ppt/slides/slide1.xml" Id="Ra4e3f36787424c2d" /><Relationship Type="http://schemas.openxmlformats.org/officeDocument/2006/relationships/slide" Target="/ppt/slides/slide2.xml" Id="R2a0fad2c0d144507" /><Relationship Type="http://schemas.openxmlformats.org/officeDocument/2006/relationships/slide" Target="/ppt/slides/slide3.xml" Id="Rdd1db5e0444241a4" /><Relationship Type="http://schemas.openxmlformats.org/officeDocument/2006/relationships/slide" Target="/ppt/slides/slide4.xml" Id="Rbfd45679c8fb42e5" /><Relationship Type="http://schemas.openxmlformats.org/officeDocument/2006/relationships/slide" Target="/ppt/slides/slide5.xml" Id="R8dada06f92604567" /><Relationship Type="http://schemas.openxmlformats.org/officeDocument/2006/relationships/slide" Target="/ppt/slides/slide6.xml" Id="Rd5406e7e184949a6" /><Relationship Type="http://schemas.openxmlformats.org/officeDocument/2006/relationships/slide" Target="/ppt/slides/slide7.xml" Id="R8b018a4498f2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dcb5533e34a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29eff6ebf4ba3" /><Relationship Type="http://schemas.openxmlformats.org/officeDocument/2006/relationships/theme" Target="/ppt/slideMasters/theme/theme1.xml" Id="R20c4ec9be2f2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529eff6ebf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18390c6114a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4943031714d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6bb927abd44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7bf0a4d0049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698e6896b42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63975e7e644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b46fd24ca4a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ELSTAD INVEST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151 297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10 595 680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10 631 506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MOTRØEN ØIVIND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Sivilldalsveien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915 789 986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ELSTAD INVEST AS</a:t>
            </a:r>
          </a:p>
        </p:txBody>
      </p:sp>
    </p:spTree>
  </p:cSld>
  <p:clrMapOvr>
    <a:masterClrMapping xmlns:a="http://schemas.openxmlformats.org/drawingml/2006/main"/>
  </p:clrMapOvr>
</p:sld>
</file>