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bafc853f26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d38f9381004638"/>
  </p:sldMasterIdLst>
  <p:sldIdLst>
    <p:sldId xmlns:r="http://schemas.openxmlformats.org/officeDocument/2006/relationships" id="256" r:id="Rba3985ebd9ac4eb6"/>
    <p:sldId xmlns:r="http://schemas.openxmlformats.org/officeDocument/2006/relationships" id="257" r:id="R15adc5aa72054025"/>
    <p:sldId xmlns:r="http://schemas.openxmlformats.org/officeDocument/2006/relationships" id="258" r:id="R0b743d8da6da4b70"/>
    <p:sldId xmlns:r="http://schemas.openxmlformats.org/officeDocument/2006/relationships" id="259" r:id="R560210c5d2ef4cf7"/>
    <p:sldId xmlns:r="http://schemas.openxmlformats.org/officeDocument/2006/relationships" id="260" r:id="R7eda93c1b7b54d1f"/>
    <p:sldId xmlns:r="http://schemas.openxmlformats.org/officeDocument/2006/relationships" id="261" r:id="R2525308e3ed54304"/>
    <p:sldId xmlns:r="http://schemas.openxmlformats.org/officeDocument/2006/relationships" id="262" r:id="Rc033a7f74b884c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38f9381004638" /><Relationship Type="http://schemas.openxmlformats.org/officeDocument/2006/relationships/slide" Target="/ppt/slides/slide1.xml" Id="Rba3985ebd9ac4eb6" /><Relationship Type="http://schemas.openxmlformats.org/officeDocument/2006/relationships/slide" Target="/ppt/slides/slide2.xml" Id="R15adc5aa72054025" /><Relationship Type="http://schemas.openxmlformats.org/officeDocument/2006/relationships/slide" Target="/ppt/slides/slide3.xml" Id="R0b743d8da6da4b70" /><Relationship Type="http://schemas.openxmlformats.org/officeDocument/2006/relationships/slide" Target="/ppt/slides/slide4.xml" Id="R560210c5d2ef4cf7" /><Relationship Type="http://schemas.openxmlformats.org/officeDocument/2006/relationships/slide" Target="/ppt/slides/slide5.xml" Id="R7eda93c1b7b54d1f" /><Relationship Type="http://schemas.openxmlformats.org/officeDocument/2006/relationships/slide" Target="/ppt/slides/slide6.xml" Id="R2525308e3ed54304" /><Relationship Type="http://schemas.openxmlformats.org/officeDocument/2006/relationships/slide" Target="/ppt/slides/slide7.xml" Id="Rc033a7f74b884c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afb96b9934c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5ba6affb94965" /><Relationship Type="http://schemas.openxmlformats.org/officeDocument/2006/relationships/theme" Target="/ppt/slideMasters/theme/theme1.xml" Id="R2701f0ed28694b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5ba6affb949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ede081fc54b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1b742bebc44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743f8aef640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ec447958445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87ebbf2ec4e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ceb37d9a54f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a8b6eb34348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SELBYGGEN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SELBYGGEN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SELBYGGEN AS ble etablert [år] og holder til i Selbu.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SELBYGGEN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SELBYGGEN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SELBYGGEN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8 209 138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755 217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4 343 861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6 857 682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SELBYGGEN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AASHAUG LEIF ARNE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AASHAUG OLE EINAR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BALSTAD SVERRE GUNNAR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BORSETH JOHN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EVJEMO MARIT SISSEL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FUGLEM BJØRN JOHAN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SELBYGGEN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Nestansringen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7580 Selbu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81 08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redaksjonen@selbyggen.no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915 782 949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SELBYGGEN AS</a:t>
            </a:r>
          </a:p>
        </p:txBody>
      </p:sp>
    </p:spTree>
  </p:cSld>
  <p:clrMapOvr>
    <a:masterClrMapping xmlns:a="http://schemas.openxmlformats.org/drawingml/2006/main"/>
  </p:clrMapOvr>
</p:sld>
</file>