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6d4c7df38945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963c9b03144fdd"/>
  </p:sldMasterIdLst>
  <p:sldIdLst>
    <p:sldId xmlns:r="http://schemas.openxmlformats.org/officeDocument/2006/relationships" id="256" r:id="R4cc9b45d63e04bb7"/>
    <p:sldId xmlns:r="http://schemas.openxmlformats.org/officeDocument/2006/relationships" id="257" r:id="R2f7122dd689c4b6a"/>
    <p:sldId xmlns:r="http://schemas.openxmlformats.org/officeDocument/2006/relationships" id="258" r:id="R20c2a5db556f4d58"/>
    <p:sldId xmlns:r="http://schemas.openxmlformats.org/officeDocument/2006/relationships" id="259" r:id="Re0d2103c3ce94f9f"/>
    <p:sldId xmlns:r="http://schemas.openxmlformats.org/officeDocument/2006/relationships" id="260" r:id="Rd31d7966fae94607"/>
    <p:sldId xmlns:r="http://schemas.openxmlformats.org/officeDocument/2006/relationships" id="261" r:id="Rc5eee5411f034749"/>
    <p:sldId xmlns:r="http://schemas.openxmlformats.org/officeDocument/2006/relationships" id="262" r:id="R019d42b9251546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63c9b03144fdd" /><Relationship Type="http://schemas.openxmlformats.org/officeDocument/2006/relationships/slide" Target="/ppt/slides/slide1.xml" Id="R4cc9b45d63e04bb7" /><Relationship Type="http://schemas.openxmlformats.org/officeDocument/2006/relationships/slide" Target="/ppt/slides/slide2.xml" Id="R2f7122dd689c4b6a" /><Relationship Type="http://schemas.openxmlformats.org/officeDocument/2006/relationships/slide" Target="/ppt/slides/slide3.xml" Id="R20c2a5db556f4d58" /><Relationship Type="http://schemas.openxmlformats.org/officeDocument/2006/relationships/slide" Target="/ppt/slides/slide4.xml" Id="Re0d2103c3ce94f9f" /><Relationship Type="http://schemas.openxmlformats.org/officeDocument/2006/relationships/slide" Target="/ppt/slides/slide5.xml" Id="Rd31d7966fae94607" /><Relationship Type="http://schemas.openxmlformats.org/officeDocument/2006/relationships/slide" Target="/ppt/slides/slide6.xml" Id="Rc5eee5411f034749" /><Relationship Type="http://schemas.openxmlformats.org/officeDocument/2006/relationships/slide" Target="/ppt/slides/slide7.xml" Id="R019d42b9251546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2b23270424b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5fd2b42674801" /><Relationship Type="http://schemas.openxmlformats.org/officeDocument/2006/relationships/theme" Target="/ppt/slideMasters/theme/theme1.xml" Id="R057ad4239ff74d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5fd2b4267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85e96d117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eaa94daa3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b4671062a49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5221e2a7e47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cea7be27f4c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f6290bc234c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e9cab2ad446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SEEBERG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SEEBERG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44 902 578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5 588 126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3 998 104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25 563 669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30 779 789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SEEBERG TOM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SEEBERG NINA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KROKSJØ MORTEN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UGGEN OLA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Aker vei 243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17 78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seeberg@seeberg.no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www.seeberg.no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915 770 495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SEEBERG AS</a:t>
            </a:r>
          </a:p>
        </p:txBody>
      </p:sp>
    </p:spTree>
  </p:cSld>
  <p:clrMapOvr>
    <a:masterClrMapping xmlns:a="http://schemas.openxmlformats.org/drawingml/2006/main"/>
  </p:clrMapOvr>
</p:sld>
</file>