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a76ef8440f4a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a6366e8f054cff"/>
  </p:sldMasterIdLst>
  <p:sldIdLst>
    <p:sldId xmlns:r="http://schemas.openxmlformats.org/officeDocument/2006/relationships" id="256" r:id="R596bb2bb625048ea"/>
    <p:sldId xmlns:r="http://schemas.openxmlformats.org/officeDocument/2006/relationships" id="257" r:id="R8928da4357cf4f60"/>
    <p:sldId xmlns:r="http://schemas.openxmlformats.org/officeDocument/2006/relationships" id="258" r:id="Rbe84c90745f44cff"/>
    <p:sldId xmlns:r="http://schemas.openxmlformats.org/officeDocument/2006/relationships" id="259" r:id="R676e2f27a0d841b6"/>
    <p:sldId xmlns:r="http://schemas.openxmlformats.org/officeDocument/2006/relationships" id="260" r:id="Rfef61c01b33341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6366e8f054cff" /><Relationship Type="http://schemas.openxmlformats.org/officeDocument/2006/relationships/slide" Target="/ppt/slides/slide1.xml" Id="R596bb2bb625048ea" /><Relationship Type="http://schemas.openxmlformats.org/officeDocument/2006/relationships/slide" Target="/ppt/slides/slide2.xml" Id="R8928da4357cf4f60" /><Relationship Type="http://schemas.openxmlformats.org/officeDocument/2006/relationships/slide" Target="/ppt/slides/slide3.xml" Id="Rbe84c90745f44cff" /><Relationship Type="http://schemas.openxmlformats.org/officeDocument/2006/relationships/slide" Target="/ppt/slides/slide4.xml" Id="R676e2f27a0d841b6" /><Relationship Type="http://schemas.openxmlformats.org/officeDocument/2006/relationships/slide" Target="/ppt/slides/slide5.xml" Id="Rfef61c01b33341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b64efc1ff4b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c63bc37334009" /><Relationship Type="http://schemas.openxmlformats.org/officeDocument/2006/relationships/theme" Target="/ppt/slideMasters/theme/theme1.xml" Id="Rc9d3a1edcf7445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c63bc373340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fde80603c48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5a3e1513949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87cf76e5241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3b7b13a7a4c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f7ea1b0a84c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