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b12e54c2fe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5aab3773a42f1"/>
  </p:sldMasterIdLst>
  <p:sldIdLst>
    <p:sldId xmlns:r="http://schemas.openxmlformats.org/officeDocument/2006/relationships" id="256" r:id="R6cb1db7af6ba4538"/>
    <p:sldId xmlns:r="http://schemas.openxmlformats.org/officeDocument/2006/relationships" id="257" r:id="Rba9a91bbfa024899"/>
    <p:sldId xmlns:r="http://schemas.openxmlformats.org/officeDocument/2006/relationships" id="258" r:id="R23da45c4b2564421"/>
    <p:sldId xmlns:r="http://schemas.openxmlformats.org/officeDocument/2006/relationships" id="259" r:id="Rf3b56afc9bf94a06"/>
    <p:sldId xmlns:r="http://schemas.openxmlformats.org/officeDocument/2006/relationships" id="260" r:id="Rb9667429c3bb4841"/>
    <p:sldId xmlns:r="http://schemas.openxmlformats.org/officeDocument/2006/relationships" id="261" r:id="R8ad975210b5c4a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5aab3773a42f1" /><Relationship Type="http://schemas.openxmlformats.org/officeDocument/2006/relationships/slide" Target="/ppt/slides/slide1.xml" Id="R6cb1db7af6ba4538" /><Relationship Type="http://schemas.openxmlformats.org/officeDocument/2006/relationships/slide" Target="/ppt/slides/slide2.xml" Id="Rba9a91bbfa024899" /><Relationship Type="http://schemas.openxmlformats.org/officeDocument/2006/relationships/slide" Target="/ppt/slides/slide3.xml" Id="R23da45c4b2564421" /><Relationship Type="http://schemas.openxmlformats.org/officeDocument/2006/relationships/slide" Target="/ppt/slides/slide4.xml" Id="Rf3b56afc9bf94a06" /><Relationship Type="http://schemas.openxmlformats.org/officeDocument/2006/relationships/slide" Target="/ppt/slides/slide5.xml" Id="Rb9667429c3bb4841" /><Relationship Type="http://schemas.openxmlformats.org/officeDocument/2006/relationships/slide" Target="/ppt/slides/slide6.xml" Id="R8ad975210b5c4a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3ba3c242b4c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4fbec85cb4b4e" /><Relationship Type="http://schemas.openxmlformats.org/officeDocument/2006/relationships/theme" Target="/ppt/slideMasters/theme/theme1.xml" Id="R128280991f4e44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e4fbec85cb4b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6f2e8b4f14b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612142eaa47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159aa762345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c6e92459e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55299901842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f2fbbc3cf4c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MARTENS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MARTENS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MARTENS TAKST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MARTENS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MARTENS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MARTENS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PAGLIETTINI MARTENS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MARTENS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Heggelibakken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daniel@martenstakst.no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www.martenstakst.no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915 765 416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MARTENS TAKST AS</a:t>
            </a:r>
          </a:p>
        </p:txBody>
      </p:sp>
    </p:spTree>
  </p:cSld>
  <p:clrMapOvr>
    <a:masterClrMapping xmlns:a="http://schemas.openxmlformats.org/drawingml/2006/main"/>
  </p:clrMapOvr>
</p:sld>
</file>