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8b11aa9b0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3a4c153394aa2"/>
  </p:sldMasterIdLst>
  <p:sldIdLst>
    <p:sldId xmlns:r="http://schemas.openxmlformats.org/officeDocument/2006/relationships" id="256" r:id="R0f4c141fa8694e71"/>
    <p:sldId xmlns:r="http://schemas.openxmlformats.org/officeDocument/2006/relationships" id="257" r:id="Rc3a6e1886eaf4249"/>
    <p:sldId xmlns:r="http://schemas.openxmlformats.org/officeDocument/2006/relationships" id="258" r:id="Rf95eef0fab9f4d34"/>
    <p:sldId xmlns:r="http://schemas.openxmlformats.org/officeDocument/2006/relationships" id="259" r:id="R402b0f7a43d241e6"/>
    <p:sldId xmlns:r="http://schemas.openxmlformats.org/officeDocument/2006/relationships" id="260" r:id="Rd7794464f9c6427e"/>
    <p:sldId xmlns:r="http://schemas.openxmlformats.org/officeDocument/2006/relationships" id="261" r:id="R7a20892ff8fb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3a4c153394aa2" /><Relationship Type="http://schemas.openxmlformats.org/officeDocument/2006/relationships/slide" Target="/ppt/slides/slide1.xml" Id="R0f4c141fa8694e71" /><Relationship Type="http://schemas.openxmlformats.org/officeDocument/2006/relationships/slide" Target="/ppt/slides/slide2.xml" Id="Rc3a6e1886eaf4249" /><Relationship Type="http://schemas.openxmlformats.org/officeDocument/2006/relationships/slide" Target="/ppt/slides/slide3.xml" Id="Rf95eef0fab9f4d34" /><Relationship Type="http://schemas.openxmlformats.org/officeDocument/2006/relationships/slide" Target="/ppt/slides/slide4.xml" Id="R402b0f7a43d241e6" /><Relationship Type="http://schemas.openxmlformats.org/officeDocument/2006/relationships/slide" Target="/ppt/slides/slide5.xml" Id="Rd7794464f9c6427e" /><Relationship Type="http://schemas.openxmlformats.org/officeDocument/2006/relationships/slide" Target="/ppt/slides/slide6.xml" Id="R7a20892ff8fb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b380ec97c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b5dba618247de" /><Relationship Type="http://schemas.openxmlformats.org/officeDocument/2006/relationships/theme" Target="/ppt/slideMasters/theme/theme1.xml" Id="R9fa87d8f4597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b5dba6182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7409e4781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803b42b745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650915c2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7099ef599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1d405c49a4d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c3f314697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PASVIK 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PASVIK 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915 765 017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PASVIK PRODUKTER AS</a:t>
            </a:r>
          </a:p>
        </p:txBody>
      </p:sp>
    </p:spTree>
  </p:cSld>
  <p:clrMapOvr>
    <a:masterClrMapping xmlns:a="http://schemas.openxmlformats.org/drawingml/2006/main"/>
  </p:clrMapOvr>
</p:sld>
</file>