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2211f4baaa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8faf063fe4cd2"/>
  </p:sldMasterIdLst>
  <p:sldIdLst>
    <p:sldId xmlns:r="http://schemas.openxmlformats.org/officeDocument/2006/relationships" id="256" r:id="R8c60816dc5414374"/>
    <p:sldId xmlns:r="http://schemas.openxmlformats.org/officeDocument/2006/relationships" id="257" r:id="R99e353ec286c4964"/>
    <p:sldId xmlns:r="http://schemas.openxmlformats.org/officeDocument/2006/relationships" id="258" r:id="Re402930211514e50"/>
    <p:sldId xmlns:r="http://schemas.openxmlformats.org/officeDocument/2006/relationships" id="259" r:id="R9dc7371908014b32"/>
    <p:sldId xmlns:r="http://schemas.openxmlformats.org/officeDocument/2006/relationships" id="260" r:id="Re83d6a4968bd4108"/>
    <p:sldId xmlns:r="http://schemas.openxmlformats.org/officeDocument/2006/relationships" id="261" r:id="R606eedc82ab44b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8faf063fe4cd2" /><Relationship Type="http://schemas.openxmlformats.org/officeDocument/2006/relationships/slide" Target="/ppt/slides/slide1.xml" Id="R8c60816dc5414374" /><Relationship Type="http://schemas.openxmlformats.org/officeDocument/2006/relationships/slide" Target="/ppt/slides/slide2.xml" Id="R99e353ec286c4964" /><Relationship Type="http://schemas.openxmlformats.org/officeDocument/2006/relationships/slide" Target="/ppt/slides/slide3.xml" Id="Re402930211514e50" /><Relationship Type="http://schemas.openxmlformats.org/officeDocument/2006/relationships/slide" Target="/ppt/slides/slide4.xml" Id="R9dc7371908014b32" /><Relationship Type="http://schemas.openxmlformats.org/officeDocument/2006/relationships/slide" Target="/ppt/slides/slide5.xml" Id="Re83d6a4968bd4108" /><Relationship Type="http://schemas.openxmlformats.org/officeDocument/2006/relationships/slide" Target="/ppt/slides/slide6.xml" Id="R606eedc82ab44b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98ae3ebfe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96900b49f4bc6" /><Relationship Type="http://schemas.openxmlformats.org/officeDocument/2006/relationships/theme" Target="/ppt/slideMasters/theme/theme1.xml" Id="R8b50645cf6e642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d96900b49f4b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eb5aa0438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7e53751df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15217082442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3fa7de5a140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b7e681232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37f93618c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 KAPITAL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LEIN 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vei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915 754 155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 KAPITAL AS</a:t>
            </a:r>
          </a:p>
        </p:txBody>
      </p:sp>
    </p:spTree>
  </p:cSld>
  <p:clrMapOvr>
    <a:masterClrMapping xmlns:a="http://schemas.openxmlformats.org/drawingml/2006/main"/>
  </p:clrMapOvr>
</p:sld>
</file>