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588f4db4bc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f11a76db2d425a"/>
  </p:sldMasterIdLst>
  <p:sldIdLst>
    <p:sldId xmlns:r="http://schemas.openxmlformats.org/officeDocument/2006/relationships" id="256" r:id="R95f904e248fe49cc"/>
    <p:sldId xmlns:r="http://schemas.openxmlformats.org/officeDocument/2006/relationships" id="257" r:id="R01e39c873c204124"/>
    <p:sldId xmlns:r="http://schemas.openxmlformats.org/officeDocument/2006/relationships" id="258" r:id="Rafed02eeba8d41da"/>
    <p:sldId xmlns:r="http://schemas.openxmlformats.org/officeDocument/2006/relationships" id="259" r:id="Rb6195d71b17548e7"/>
    <p:sldId xmlns:r="http://schemas.openxmlformats.org/officeDocument/2006/relationships" id="260" r:id="R5a7111858e504287"/>
    <p:sldId xmlns:r="http://schemas.openxmlformats.org/officeDocument/2006/relationships" id="261" r:id="R8b3943bbbed14e37"/>
    <p:sldId xmlns:r="http://schemas.openxmlformats.org/officeDocument/2006/relationships" id="262" r:id="R2bd7ba05f87144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11a76db2d425a" /><Relationship Type="http://schemas.openxmlformats.org/officeDocument/2006/relationships/slide" Target="/ppt/slides/slide1.xml" Id="R95f904e248fe49cc" /><Relationship Type="http://schemas.openxmlformats.org/officeDocument/2006/relationships/slide" Target="/ppt/slides/slide2.xml" Id="R01e39c873c204124" /><Relationship Type="http://schemas.openxmlformats.org/officeDocument/2006/relationships/slide" Target="/ppt/slides/slide3.xml" Id="Rafed02eeba8d41da" /><Relationship Type="http://schemas.openxmlformats.org/officeDocument/2006/relationships/slide" Target="/ppt/slides/slide4.xml" Id="Rb6195d71b17548e7" /><Relationship Type="http://schemas.openxmlformats.org/officeDocument/2006/relationships/slide" Target="/ppt/slides/slide5.xml" Id="R5a7111858e504287" /><Relationship Type="http://schemas.openxmlformats.org/officeDocument/2006/relationships/slide" Target="/ppt/slides/slide6.xml" Id="R8b3943bbbed14e37" /><Relationship Type="http://schemas.openxmlformats.org/officeDocument/2006/relationships/slide" Target="/ppt/slides/slide7.xml" Id="R2bd7ba05f87144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3147c39de4e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d496faedd458d" /><Relationship Type="http://schemas.openxmlformats.org/officeDocument/2006/relationships/theme" Target="/ppt/slideMasters/theme/theme1.xml" Id="R7a46d373487244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d496faedd45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590d41225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dda1137e2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7e1ab0c964f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cc75830d5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cc00d90b545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b3949e8cf45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69389e1a946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FOODFIGHTERS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FOODFIGHTERS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15 727 732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FOODFIGHTERS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christel.thulin@gmail.com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915 744 141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FOODFIGHTERS AS</a:t>
            </a:r>
          </a:p>
        </p:txBody>
      </p:sp>
    </p:spTree>
  </p:cSld>
  <p:clrMapOvr>
    <a:masterClrMapping xmlns:a="http://schemas.openxmlformats.org/drawingml/2006/main"/>
  </p:clrMapOvr>
</p:sld>
</file>