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c2157d9f9843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4c200ad2c0455d"/>
  </p:sldMasterIdLst>
  <p:sldIdLst>
    <p:sldId xmlns:r="http://schemas.openxmlformats.org/officeDocument/2006/relationships" id="256" r:id="R070daac7ecdf43c6"/>
    <p:sldId xmlns:r="http://schemas.openxmlformats.org/officeDocument/2006/relationships" id="257" r:id="Rab4cf7d42df14896"/>
    <p:sldId xmlns:r="http://schemas.openxmlformats.org/officeDocument/2006/relationships" id="258" r:id="R72d95db1054443b6"/>
    <p:sldId xmlns:r="http://schemas.openxmlformats.org/officeDocument/2006/relationships" id="259" r:id="R0b33b9692b0a44c2"/>
    <p:sldId xmlns:r="http://schemas.openxmlformats.org/officeDocument/2006/relationships" id="260" r:id="Re878700276c24207"/>
    <p:sldId xmlns:r="http://schemas.openxmlformats.org/officeDocument/2006/relationships" id="261" r:id="Rc2e26f2b1a7e42ef"/>
    <p:sldId xmlns:r="http://schemas.openxmlformats.org/officeDocument/2006/relationships" id="262" r:id="Rb5598852184e40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4c200ad2c0455d" /><Relationship Type="http://schemas.openxmlformats.org/officeDocument/2006/relationships/slide" Target="/ppt/slides/slide1.xml" Id="R070daac7ecdf43c6" /><Relationship Type="http://schemas.openxmlformats.org/officeDocument/2006/relationships/slide" Target="/ppt/slides/slide2.xml" Id="Rab4cf7d42df14896" /><Relationship Type="http://schemas.openxmlformats.org/officeDocument/2006/relationships/slide" Target="/ppt/slides/slide3.xml" Id="R72d95db1054443b6" /><Relationship Type="http://schemas.openxmlformats.org/officeDocument/2006/relationships/slide" Target="/ppt/slides/slide4.xml" Id="R0b33b9692b0a44c2" /><Relationship Type="http://schemas.openxmlformats.org/officeDocument/2006/relationships/slide" Target="/ppt/slides/slide5.xml" Id="Re878700276c24207" /><Relationship Type="http://schemas.openxmlformats.org/officeDocument/2006/relationships/slide" Target="/ppt/slides/slide6.xml" Id="Rc2e26f2b1a7e42ef" /><Relationship Type="http://schemas.openxmlformats.org/officeDocument/2006/relationships/slide" Target="/ppt/slides/slide7.xml" Id="Rb5598852184e40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306b9ff59940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2f809ed10421e" /><Relationship Type="http://schemas.openxmlformats.org/officeDocument/2006/relationships/theme" Target="/ppt/slideMasters/theme/theme1.xml" Id="R140513c0dd4645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62f809ed1042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84af740714b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abc7d7e5343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3c02f740441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b2020844d49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72b3f0a2b42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2f4cf8a6745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52b114cd248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FOMA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FOMA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FOMA NORGE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FOMA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FOMA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FOMA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145 578 514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6 813 315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5 665 241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41 056 037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70 347 573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FOMA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IPC INTEGRATED PROFESSIONAL CLEANIN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FOMA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1423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91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www.foma.no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915 740 243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FOMA NORGE AS</a:t>
            </a:r>
          </a:p>
        </p:txBody>
      </p:sp>
    </p:spTree>
  </p:cSld>
  <p:clrMapOvr>
    <a:masterClrMapping xmlns:a="http://schemas.openxmlformats.org/drawingml/2006/main"/>
  </p:clrMapOvr>
</p:sld>
</file>