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cd7f85528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45c442e40649a5"/>
  </p:sldMasterIdLst>
  <p:sldIdLst>
    <p:sldId xmlns:r="http://schemas.openxmlformats.org/officeDocument/2006/relationships" id="256" r:id="Rb2405c68ae0a4884"/>
    <p:sldId xmlns:r="http://schemas.openxmlformats.org/officeDocument/2006/relationships" id="257" r:id="R316f7f931f524223"/>
    <p:sldId xmlns:r="http://schemas.openxmlformats.org/officeDocument/2006/relationships" id="258" r:id="Rb67753fcca70483e"/>
    <p:sldId xmlns:r="http://schemas.openxmlformats.org/officeDocument/2006/relationships" id="259" r:id="R152d2dbb512c402c"/>
    <p:sldId xmlns:r="http://schemas.openxmlformats.org/officeDocument/2006/relationships" id="260" r:id="R70e884c563db4e40"/>
    <p:sldId xmlns:r="http://schemas.openxmlformats.org/officeDocument/2006/relationships" id="261" r:id="Rdd5d5994e68f4a9c"/>
    <p:sldId xmlns:r="http://schemas.openxmlformats.org/officeDocument/2006/relationships" id="262" r:id="R37669851e594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5c442e40649a5" /><Relationship Type="http://schemas.openxmlformats.org/officeDocument/2006/relationships/slide" Target="/ppt/slides/slide1.xml" Id="Rb2405c68ae0a4884" /><Relationship Type="http://schemas.openxmlformats.org/officeDocument/2006/relationships/slide" Target="/ppt/slides/slide2.xml" Id="R316f7f931f524223" /><Relationship Type="http://schemas.openxmlformats.org/officeDocument/2006/relationships/slide" Target="/ppt/slides/slide3.xml" Id="Rb67753fcca70483e" /><Relationship Type="http://schemas.openxmlformats.org/officeDocument/2006/relationships/slide" Target="/ppt/slides/slide4.xml" Id="R152d2dbb512c402c" /><Relationship Type="http://schemas.openxmlformats.org/officeDocument/2006/relationships/slide" Target="/ppt/slides/slide5.xml" Id="R70e884c563db4e40" /><Relationship Type="http://schemas.openxmlformats.org/officeDocument/2006/relationships/slide" Target="/ppt/slides/slide6.xml" Id="Rdd5d5994e68f4a9c" /><Relationship Type="http://schemas.openxmlformats.org/officeDocument/2006/relationships/slide" Target="/ppt/slides/slide7.xml" Id="R37669851e594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9199b099c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efa6ac21d48e3" /><Relationship Type="http://schemas.openxmlformats.org/officeDocument/2006/relationships/theme" Target="/ppt/slideMasters/theme/theme1.xml" Id="R1b7920b0a948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efa6ac21d48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52e0549de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398370820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d4184b24f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b725f359c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d469828b649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89d1e8cf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1fed60c93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NODELAND INDUSTRIPARK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NODELAND INDUSTRIPARK AS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6 366 616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550 485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36 201 779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TRATEC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Spjotnesvegen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post@tratec.no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915 735 525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NODELAND INDUSTRIPARK AS</a:t>
            </a:r>
          </a:p>
        </p:txBody>
      </p:sp>
    </p:spTree>
  </p:cSld>
  <p:clrMapOvr>
    <a:masterClrMapping xmlns:a="http://schemas.openxmlformats.org/drawingml/2006/main"/>
  </p:clrMapOvr>
</p:sld>
</file>