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20cb21966a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fa8f0f30744c0"/>
  </p:sldMasterIdLst>
  <p:sldIdLst>
    <p:sldId xmlns:r="http://schemas.openxmlformats.org/officeDocument/2006/relationships" id="256" r:id="R784149d019c84cf9"/>
    <p:sldId xmlns:r="http://schemas.openxmlformats.org/officeDocument/2006/relationships" id="257" r:id="Re127858f67cc4525"/>
    <p:sldId xmlns:r="http://schemas.openxmlformats.org/officeDocument/2006/relationships" id="258" r:id="R95e7f0e57fdc4e9c"/>
    <p:sldId xmlns:r="http://schemas.openxmlformats.org/officeDocument/2006/relationships" id="259" r:id="Re87d61fc3c5f4969"/>
    <p:sldId xmlns:r="http://schemas.openxmlformats.org/officeDocument/2006/relationships" id="260" r:id="Rb35447d143c4448a"/>
    <p:sldId xmlns:r="http://schemas.openxmlformats.org/officeDocument/2006/relationships" id="261" r:id="Rd18344305c3f4401"/>
    <p:sldId xmlns:r="http://schemas.openxmlformats.org/officeDocument/2006/relationships" id="262" r:id="R38d4b4d4f1e24d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fa8f0f30744c0" /><Relationship Type="http://schemas.openxmlformats.org/officeDocument/2006/relationships/slide" Target="/ppt/slides/slide1.xml" Id="R784149d019c84cf9" /><Relationship Type="http://schemas.openxmlformats.org/officeDocument/2006/relationships/slide" Target="/ppt/slides/slide2.xml" Id="Re127858f67cc4525" /><Relationship Type="http://schemas.openxmlformats.org/officeDocument/2006/relationships/slide" Target="/ppt/slides/slide3.xml" Id="R95e7f0e57fdc4e9c" /><Relationship Type="http://schemas.openxmlformats.org/officeDocument/2006/relationships/slide" Target="/ppt/slides/slide4.xml" Id="Re87d61fc3c5f4969" /><Relationship Type="http://schemas.openxmlformats.org/officeDocument/2006/relationships/slide" Target="/ppt/slides/slide5.xml" Id="Rb35447d143c4448a" /><Relationship Type="http://schemas.openxmlformats.org/officeDocument/2006/relationships/slide" Target="/ppt/slides/slide6.xml" Id="Rd18344305c3f4401" /><Relationship Type="http://schemas.openxmlformats.org/officeDocument/2006/relationships/slide" Target="/ppt/slides/slide7.xml" Id="R38d4b4d4f1e24d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0deb5e00c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ada12069142dc" /><Relationship Type="http://schemas.openxmlformats.org/officeDocument/2006/relationships/theme" Target="/ppt/slideMasters/theme/theme1.xml" Id="Rd757f5634f58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ada12069142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aa346476d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c264b48b0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126045f99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e53eeb0834b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9c588d808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6eced62254a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ffb97c234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 SLOTTSGATE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7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2 452 554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383 722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−205 821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39 772 676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RYDNING HOLDING AS  –  94,0 %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ERLEND RYDNING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RYDNING MEDIA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915 701 779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7 AS</a:t>
            </a:r>
          </a:p>
        </p:txBody>
      </p:sp>
    </p:spTree>
  </p:cSld>
  <p:clrMapOvr>
    <a:masterClrMapping xmlns:a="http://schemas.openxmlformats.org/drawingml/2006/main"/>
  </p:clrMapOvr>
</p:sld>
</file>