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42a5b4938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49967c624462a"/>
  </p:sldMasterIdLst>
  <p:sldIdLst>
    <p:sldId xmlns:r="http://schemas.openxmlformats.org/officeDocument/2006/relationships" id="256" r:id="Rad5de683fb68415b"/>
    <p:sldId xmlns:r="http://schemas.openxmlformats.org/officeDocument/2006/relationships" id="257" r:id="R78948e61153243e6"/>
    <p:sldId xmlns:r="http://schemas.openxmlformats.org/officeDocument/2006/relationships" id="258" r:id="R4d8446ad4eaf4c88"/>
    <p:sldId xmlns:r="http://schemas.openxmlformats.org/officeDocument/2006/relationships" id="259" r:id="R989b98ddb99a4f40"/>
    <p:sldId xmlns:r="http://schemas.openxmlformats.org/officeDocument/2006/relationships" id="260" r:id="Rb117d74a36984e0c"/>
    <p:sldId xmlns:r="http://schemas.openxmlformats.org/officeDocument/2006/relationships" id="261" r:id="R3c5d1c738c1447ce"/>
    <p:sldId xmlns:r="http://schemas.openxmlformats.org/officeDocument/2006/relationships" id="262" r:id="R8d46db592ce6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49967c624462a" /><Relationship Type="http://schemas.openxmlformats.org/officeDocument/2006/relationships/slide" Target="/ppt/slides/slide1.xml" Id="Rad5de683fb68415b" /><Relationship Type="http://schemas.openxmlformats.org/officeDocument/2006/relationships/slide" Target="/ppt/slides/slide2.xml" Id="R78948e61153243e6" /><Relationship Type="http://schemas.openxmlformats.org/officeDocument/2006/relationships/slide" Target="/ppt/slides/slide3.xml" Id="R4d8446ad4eaf4c88" /><Relationship Type="http://schemas.openxmlformats.org/officeDocument/2006/relationships/slide" Target="/ppt/slides/slide4.xml" Id="R989b98ddb99a4f40" /><Relationship Type="http://schemas.openxmlformats.org/officeDocument/2006/relationships/slide" Target="/ppt/slides/slide5.xml" Id="Rb117d74a36984e0c" /><Relationship Type="http://schemas.openxmlformats.org/officeDocument/2006/relationships/slide" Target="/ppt/slides/slide6.xml" Id="R3c5d1c738c1447ce" /><Relationship Type="http://schemas.openxmlformats.org/officeDocument/2006/relationships/slide" Target="/ppt/slides/slide7.xml" Id="R8d46db592ce6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d100916de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01ff412bf42bd" /><Relationship Type="http://schemas.openxmlformats.org/officeDocument/2006/relationships/theme" Target="/ppt/slideMasters/theme/theme1.xml" Id="Red88de067a62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01ff412bf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56ad693b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ddd0a722b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740003747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fb24f9ec744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9af908ca46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7cb967528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4d0e3984f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MARKVEIEN-48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MARKVEIEN-48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−3 055 540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NORDLYSBYEN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olh@altakraftlag.no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915 701 744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MARKVEIEN-48 AS</a:t>
            </a:r>
          </a:p>
        </p:txBody>
      </p:sp>
    </p:spTree>
  </p:cSld>
  <p:clrMapOvr>
    <a:masterClrMapping xmlns:a="http://schemas.openxmlformats.org/drawingml/2006/main"/>
  </p:clrMapOvr>
</p:sld>
</file>