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1517a7a124b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d9d1a8ba3742b2"/>
  </p:sldMasterIdLst>
  <p:sldIdLst>
    <p:sldId xmlns:r="http://schemas.openxmlformats.org/officeDocument/2006/relationships" id="256" r:id="R3f6bc798e6d14293"/>
    <p:sldId xmlns:r="http://schemas.openxmlformats.org/officeDocument/2006/relationships" id="257" r:id="Rf5786ec428df4e62"/>
    <p:sldId xmlns:r="http://schemas.openxmlformats.org/officeDocument/2006/relationships" id="258" r:id="R01d27637380f4791"/>
    <p:sldId xmlns:r="http://schemas.openxmlformats.org/officeDocument/2006/relationships" id="259" r:id="R6b2754b1662445c5"/>
    <p:sldId xmlns:r="http://schemas.openxmlformats.org/officeDocument/2006/relationships" id="260" r:id="R174430998ca24844"/>
    <p:sldId xmlns:r="http://schemas.openxmlformats.org/officeDocument/2006/relationships" id="261" r:id="R77a0f1dfdc134b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d9d1a8ba3742b2" /><Relationship Type="http://schemas.openxmlformats.org/officeDocument/2006/relationships/slide" Target="/ppt/slides/slide1.xml" Id="R3f6bc798e6d14293" /><Relationship Type="http://schemas.openxmlformats.org/officeDocument/2006/relationships/slide" Target="/ppt/slides/slide2.xml" Id="Rf5786ec428df4e62" /><Relationship Type="http://schemas.openxmlformats.org/officeDocument/2006/relationships/slide" Target="/ppt/slides/slide3.xml" Id="R01d27637380f4791" /><Relationship Type="http://schemas.openxmlformats.org/officeDocument/2006/relationships/slide" Target="/ppt/slides/slide4.xml" Id="R6b2754b1662445c5" /><Relationship Type="http://schemas.openxmlformats.org/officeDocument/2006/relationships/slide" Target="/ppt/slides/slide5.xml" Id="R174430998ca24844" /><Relationship Type="http://schemas.openxmlformats.org/officeDocument/2006/relationships/slide" Target="/ppt/slides/slide6.xml" Id="R77a0f1dfdc134b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91af154eb749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87c8982ac44b2" /><Relationship Type="http://schemas.openxmlformats.org/officeDocument/2006/relationships/theme" Target="/ppt/slideMasters/theme/theme1.xml" Id="R98c931b31db840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587c8982ac44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8b7d6e122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4765e65189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8c77b46d44a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54261f30843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3b26b4c8c4c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e49ab48204e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 GEM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GEM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 GEM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GEM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GEM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GEM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GEM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Samuel Arnesens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915 698 573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 GEM AS</a:t>
            </a:r>
          </a:p>
        </p:txBody>
      </p:sp>
    </p:spTree>
  </p:cSld>
  <p:clrMapOvr>
    <a:masterClrMapping xmlns:a="http://schemas.openxmlformats.org/drawingml/2006/main"/>
  </p:clrMapOvr>
</p:sld>
</file>