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3dffab222149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f8822df3440cf"/>
  </p:sldMasterIdLst>
  <p:sldIdLst>
    <p:sldId xmlns:r="http://schemas.openxmlformats.org/officeDocument/2006/relationships" id="256" r:id="R485fa4079f8a40e7"/>
    <p:sldId xmlns:r="http://schemas.openxmlformats.org/officeDocument/2006/relationships" id="257" r:id="R24b32dc173984d2f"/>
    <p:sldId xmlns:r="http://schemas.openxmlformats.org/officeDocument/2006/relationships" id="258" r:id="R0d1e0866c832429c"/>
    <p:sldId xmlns:r="http://schemas.openxmlformats.org/officeDocument/2006/relationships" id="259" r:id="R969997a1b2464e93"/>
    <p:sldId xmlns:r="http://schemas.openxmlformats.org/officeDocument/2006/relationships" id="260" r:id="Rcba9c2c4c3d14093"/>
    <p:sldId xmlns:r="http://schemas.openxmlformats.org/officeDocument/2006/relationships" id="261" r:id="R1187ee3c4cc44383"/>
    <p:sldId xmlns:r="http://schemas.openxmlformats.org/officeDocument/2006/relationships" id="262" r:id="Rc37ea0f6594448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f8822df3440cf" /><Relationship Type="http://schemas.openxmlformats.org/officeDocument/2006/relationships/slide" Target="/ppt/slides/slide1.xml" Id="R485fa4079f8a40e7" /><Relationship Type="http://schemas.openxmlformats.org/officeDocument/2006/relationships/slide" Target="/ppt/slides/slide2.xml" Id="R24b32dc173984d2f" /><Relationship Type="http://schemas.openxmlformats.org/officeDocument/2006/relationships/slide" Target="/ppt/slides/slide3.xml" Id="R0d1e0866c832429c" /><Relationship Type="http://schemas.openxmlformats.org/officeDocument/2006/relationships/slide" Target="/ppt/slides/slide4.xml" Id="R969997a1b2464e93" /><Relationship Type="http://schemas.openxmlformats.org/officeDocument/2006/relationships/slide" Target="/ppt/slides/slide5.xml" Id="Rcba9c2c4c3d14093" /><Relationship Type="http://schemas.openxmlformats.org/officeDocument/2006/relationships/slide" Target="/ppt/slides/slide6.xml" Id="R1187ee3c4cc44383" /><Relationship Type="http://schemas.openxmlformats.org/officeDocument/2006/relationships/slide" Target="/ppt/slides/slide7.xml" Id="Rc37ea0f6594448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6a32ad31b4b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4868599b64dc7" /><Relationship Type="http://schemas.openxmlformats.org/officeDocument/2006/relationships/theme" Target="/ppt/slideMasters/theme/theme1.xml" Id="R497b4aec462941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d4868599b64d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b02a6096b49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0909bbd4948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926a671a14a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9220f973b4a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851d4a3c34b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47beb318347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90f8e36a24b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BRUMM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BRUMM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BRUMM INVESTERING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BRUMM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BRUMM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BRUMM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BRUMM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FREMMERSVIK OLE MATHIESEN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BRUMM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Karmøyvegen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ole@fremmersvik.no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915 692 575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BRUMM INVESTERING AS</a:t>
            </a:r>
          </a:p>
        </p:txBody>
      </p:sp>
    </p:spTree>
  </p:cSld>
  <p:clrMapOvr>
    <a:masterClrMapping xmlns:a="http://schemas.openxmlformats.org/drawingml/2006/main"/>
  </p:clrMapOvr>
</p:sld>
</file>