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5438212c3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19f813ba54352"/>
  </p:sldMasterIdLst>
  <p:sldIdLst>
    <p:sldId xmlns:r="http://schemas.openxmlformats.org/officeDocument/2006/relationships" id="256" r:id="R18909f2b024d46b2"/>
    <p:sldId xmlns:r="http://schemas.openxmlformats.org/officeDocument/2006/relationships" id="257" r:id="R7d1fa521f1b0400a"/>
    <p:sldId xmlns:r="http://schemas.openxmlformats.org/officeDocument/2006/relationships" id="258" r:id="R6d45cac7b6274383"/>
    <p:sldId xmlns:r="http://schemas.openxmlformats.org/officeDocument/2006/relationships" id="259" r:id="R6718fe2ba2184065"/>
    <p:sldId xmlns:r="http://schemas.openxmlformats.org/officeDocument/2006/relationships" id="260" r:id="Ra76f42ed079a4755"/>
    <p:sldId xmlns:r="http://schemas.openxmlformats.org/officeDocument/2006/relationships" id="261" r:id="R1c6df81658e04959"/>
    <p:sldId xmlns:r="http://schemas.openxmlformats.org/officeDocument/2006/relationships" id="262" r:id="Rd870dfd28f27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19f813ba54352" /><Relationship Type="http://schemas.openxmlformats.org/officeDocument/2006/relationships/slide" Target="/ppt/slides/slide1.xml" Id="R18909f2b024d46b2" /><Relationship Type="http://schemas.openxmlformats.org/officeDocument/2006/relationships/slide" Target="/ppt/slides/slide2.xml" Id="R7d1fa521f1b0400a" /><Relationship Type="http://schemas.openxmlformats.org/officeDocument/2006/relationships/slide" Target="/ppt/slides/slide3.xml" Id="R6d45cac7b6274383" /><Relationship Type="http://schemas.openxmlformats.org/officeDocument/2006/relationships/slide" Target="/ppt/slides/slide4.xml" Id="R6718fe2ba2184065" /><Relationship Type="http://schemas.openxmlformats.org/officeDocument/2006/relationships/slide" Target="/ppt/slides/slide5.xml" Id="Ra76f42ed079a4755" /><Relationship Type="http://schemas.openxmlformats.org/officeDocument/2006/relationships/slide" Target="/ppt/slides/slide6.xml" Id="R1c6df81658e04959" /><Relationship Type="http://schemas.openxmlformats.org/officeDocument/2006/relationships/slide" Target="/ppt/slides/slide7.xml" Id="Rd870dfd28f27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d438f0c25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8d2cca204a1a" /><Relationship Type="http://schemas.openxmlformats.org/officeDocument/2006/relationships/theme" Target="/ppt/slideMasters/theme/theme1.xml" Id="R36fb0c79f067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58d2cca20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032734a91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b87e30169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e204d50e44e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fb7647893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9fd45f5784c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85ec52b4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d6ee9f8f4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BRUMM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BRUMM INVESTERING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MATHIESEN FREMMERSVIK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Karmøyvegen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ole@fremmersvik.no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BRUMM INVESTERING AS</a:t>
            </a:r>
          </a:p>
        </p:txBody>
      </p:sp>
    </p:spTree>
  </p:cSld>
  <p:clrMapOvr>
    <a:masterClrMapping xmlns:a="http://schemas.openxmlformats.org/drawingml/2006/main"/>
  </p:clrMapOvr>
</p:sld>
</file>