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db0a00f9484f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d786fd45774241"/>
  </p:sldMasterIdLst>
  <p:sldIdLst>
    <p:sldId xmlns:r="http://schemas.openxmlformats.org/officeDocument/2006/relationships" id="256" r:id="R0fdf87f73f5f4359"/>
    <p:sldId xmlns:r="http://schemas.openxmlformats.org/officeDocument/2006/relationships" id="257" r:id="R9b895ad66bad4bee"/>
    <p:sldId xmlns:r="http://schemas.openxmlformats.org/officeDocument/2006/relationships" id="258" r:id="R62d0d4f3c5d04ff9"/>
    <p:sldId xmlns:r="http://schemas.openxmlformats.org/officeDocument/2006/relationships" id="259" r:id="R49c1a0c4ddd04b20"/>
    <p:sldId xmlns:r="http://schemas.openxmlformats.org/officeDocument/2006/relationships" id="260" r:id="Rc1e2470978a24293"/>
    <p:sldId xmlns:r="http://schemas.openxmlformats.org/officeDocument/2006/relationships" id="261" r:id="Rebbe6e58f4b940fd"/>
    <p:sldId xmlns:r="http://schemas.openxmlformats.org/officeDocument/2006/relationships" id="262" r:id="R4267fa399c9f4b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d786fd45774241" /><Relationship Type="http://schemas.openxmlformats.org/officeDocument/2006/relationships/slide" Target="/ppt/slides/slide1.xml" Id="R0fdf87f73f5f4359" /><Relationship Type="http://schemas.openxmlformats.org/officeDocument/2006/relationships/slide" Target="/ppt/slides/slide2.xml" Id="R9b895ad66bad4bee" /><Relationship Type="http://schemas.openxmlformats.org/officeDocument/2006/relationships/slide" Target="/ppt/slides/slide3.xml" Id="R62d0d4f3c5d04ff9" /><Relationship Type="http://schemas.openxmlformats.org/officeDocument/2006/relationships/slide" Target="/ppt/slides/slide4.xml" Id="R49c1a0c4ddd04b20" /><Relationship Type="http://schemas.openxmlformats.org/officeDocument/2006/relationships/slide" Target="/ppt/slides/slide5.xml" Id="Rc1e2470978a24293" /><Relationship Type="http://schemas.openxmlformats.org/officeDocument/2006/relationships/slide" Target="/ppt/slides/slide6.xml" Id="Rebbe6e58f4b940fd" /><Relationship Type="http://schemas.openxmlformats.org/officeDocument/2006/relationships/slide" Target="/ppt/slides/slide7.xml" Id="R4267fa399c9f4b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b148ebd67646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507e81730d4a24" /><Relationship Type="http://schemas.openxmlformats.org/officeDocument/2006/relationships/theme" Target="/ppt/slideMasters/theme/theme1.xml" Id="R7bd778bcc16045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507e81730d4a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21a15e26d04a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1de651f43046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d3a9cd7b7449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9144374c8c48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52bd5e1a614c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c0276b0f5143f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377507ef2341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HJEMMEFRISØREN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HJEMMEFRISØREN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HJEMMEFRISØREN AS ble etablert [år] og holder til i Os.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HJEMMEFRISØREN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HJEMMEFRISØREN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HJEMMEFRISØREN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243 522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−25 986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−76 744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61 182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HJEMMEFRISØREN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BJORDAL BENEDIKTE KVIKNE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HJEMMEFRISØREN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Eidsvegen 69A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5211 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915 686 273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HJEMMEFRISØREN AS</a:t>
            </a:r>
          </a:p>
        </p:txBody>
      </p:sp>
    </p:spTree>
  </p:cSld>
  <p:clrMapOvr>
    <a:masterClrMapping xmlns:a="http://schemas.openxmlformats.org/drawingml/2006/main"/>
  </p:clrMapOvr>
</p:sld>
</file>