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bbf23ec5bf42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69469da63848d3"/>
  </p:sldMasterIdLst>
  <p:sldIdLst>
    <p:sldId xmlns:r="http://schemas.openxmlformats.org/officeDocument/2006/relationships" id="256" r:id="R3f7cc2d463b444d3"/>
    <p:sldId xmlns:r="http://schemas.openxmlformats.org/officeDocument/2006/relationships" id="257" r:id="R3ffc9648b7a44cef"/>
    <p:sldId xmlns:r="http://schemas.openxmlformats.org/officeDocument/2006/relationships" id="258" r:id="R5539d35933e044a8"/>
    <p:sldId xmlns:r="http://schemas.openxmlformats.org/officeDocument/2006/relationships" id="259" r:id="R3a11c97af3f84d4f"/>
    <p:sldId xmlns:r="http://schemas.openxmlformats.org/officeDocument/2006/relationships" id="260" r:id="Rc66c2910fbec4e3a"/>
    <p:sldId xmlns:r="http://schemas.openxmlformats.org/officeDocument/2006/relationships" id="261" r:id="R3cf26d084fff49bd"/>
    <p:sldId xmlns:r="http://schemas.openxmlformats.org/officeDocument/2006/relationships" id="262" r:id="Rbb74b2bd5dd143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69469da63848d3" /><Relationship Type="http://schemas.openxmlformats.org/officeDocument/2006/relationships/slide" Target="/ppt/slides/slide1.xml" Id="R3f7cc2d463b444d3" /><Relationship Type="http://schemas.openxmlformats.org/officeDocument/2006/relationships/slide" Target="/ppt/slides/slide2.xml" Id="R3ffc9648b7a44cef" /><Relationship Type="http://schemas.openxmlformats.org/officeDocument/2006/relationships/slide" Target="/ppt/slides/slide3.xml" Id="R5539d35933e044a8" /><Relationship Type="http://schemas.openxmlformats.org/officeDocument/2006/relationships/slide" Target="/ppt/slides/slide4.xml" Id="R3a11c97af3f84d4f" /><Relationship Type="http://schemas.openxmlformats.org/officeDocument/2006/relationships/slide" Target="/ppt/slides/slide5.xml" Id="Rc66c2910fbec4e3a" /><Relationship Type="http://schemas.openxmlformats.org/officeDocument/2006/relationships/slide" Target="/ppt/slides/slide6.xml" Id="R3cf26d084fff49bd" /><Relationship Type="http://schemas.openxmlformats.org/officeDocument/2006/relationships/slide" Target="/ppt/slides/slide7.xml" Id="Rbb74b2bd5dd143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b9d82d23ff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06ae2c3af4091" /><Relationship Type="http://schemas.openxmlformats.org/officeDocument/2006/relationships/theme" Target="/ppt/slideMasters/theme/theme1.xml" Id="Rf3452b01c8004a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306ae2c3af40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361484eda40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0d8bbfdb147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9ffec10ec40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4a062e9f648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04a3909f843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ac568575c4b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a63e4de1341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WATTEN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WATTEN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1 190 412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1 544 594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WATTEN HÅVARD JØRGENSEN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915 679 889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WATTEN INVEST AS</a:t>
            </a:r>
          </a:p>
        </p:txBody>
      </p:sp>
    </p:spTree>
  </p:cSld>
  <p:clrMapOvr>
    <a:masterClrMapping xmlns:a="http://schemas.openxmlformats.org/drawingml/2006/main"/>
  </p:clrMapOvr>
</p:sld>
</file>