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c9d73e13ef045e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eb5e73911f64815"/>
  </p:sldMasterIdLst>
  <p:sldIdLst>
    <p:sldId xmlns:r="http://schemas.openxmlformats.org/officeDocument/2006/relationships" id="256" r:id="Rbb10827046b34eeb"/>
    <p:sldId xmlns:r="http://schemas.openxmlformats.org/officeDocument/2006/relationships" id="257" r:id="R3baec7f475214e63"/>
    <p:sldId xmlns:r="http://schemas.openxmlformats.org/officeDocument/2006/relationships" id="258" r:id="R72970626a4b445b2"/>
    <p:sldId xmlns:r="http://schemas.openxmlformats.org/officeDocument/2006/relationships" id="259" r:id="Rd9aa73d2836a47f0"/>
    <p:sldId xmlns:r="http://schemas.openxmlformats.org/officeDocument/2006/relationships" id="260" r:id="Rceba6aa03d8644af"/>
    <p:sldId xmlns:r="http://schemas.openxmlformats.org/officeDocument/2006/relationships" id="261" r:id="R4f7beca52f0c486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eb5e73911f64815" /><Relationship Type="http://schemas.openxmlformats.org/officeDocument/2006/relationships/slide" Target="/ppt/slides/slide1.xml" Id="Rbb10827046b34eeb" /><Relationship Type="http://schemas.openxmlformats.org/officeDocument/2006/relationships/slide" Target="/ppt/slides/slide2.xml" Id="R3baec7f475214e63" /><Relationship Type="http://schemas.openxmlformats.org/officeDocument/2006/relationships/slide" Target="/ppt/slides/slide3.xml" Id="R72970626a4b445b2" /><Relationship Type="http://schemas.openxmlformats.org/officeDocument/2006/relationships/slide" Target="/ppt/slides/slide4.xml" Id="Rd9aa73d2836a47f0" /><Relationship Type="http://schemas.openxmlformats.org/officeDocument/2006/relationships/slide" Target="/ppt/slides/slide5.xml" Id="Rceba6aa03d8644af" /><Relationship Type="http://schemas.openxmlformats.org/officeDocument/2006/relationships/slide" Target="/ppt/slides/slide6.xml" Id="R4f7beca52f0c486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59681d4be4b42c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a03f64c2e64c8e" /><Relationship Type="http://schemas.openxmlformats.org/officeDocument/2006/relationships/theme" Target="/ppt/slideMasters/theme/theme1.xml" Id="R2a21068bbc6b4d4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ba03f64c2e64c8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5f8e9000c141d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ad69e31457456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53f2183a6746f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1ec8a431ae493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37a4cbb18242a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d82ee5772c4d1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NEW NOW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NEW NOW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NEW NOW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NEW NOW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NEW NOW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NEW NOW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5 341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184 787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−3 002 470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9 590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NEW NOW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915 666 019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NEW NOW AS</a:t>
            </a:r>
          </a:p>
        </p:txBody>
      </p:sp>
    </p:spTree>
  </p:cSld>
  <p:clrMapOvr>
    <a:masterClrMapping xmlns:a="http://schemas.openxmlformats.org/drawingml/2006/main"/>
  </p:clrMapOvr>
</p:sld>
</file>