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7808012ba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e2046b2a34999"/>
  </p:sldMasterIdLst>
  <p:sldIdLst>
    <p:sldId xmlns:r="http://schemas.openxmlformats.org/officeDocument/2006/relationships" id="256" r:id="Rc38cb447782b4444"/>
    <p:sldId xmlns:r="http://schemas.openxmlformats.org/officeDocument/2006/relationships" id="257" r:id="Rc42a320b298b4037"/>
    <p:sldId xmlns:r="http://schemas.openxmlformats.org/officeDocument/2006/relationships" id="258" r:id="Re67cc965a1e743bb"/>
    <p:sldId xmlns:r="http://schemas.openxmlformats.org/officeDocument/2006/relationships" id="259" r:id="R490cd07911be4fd5"/>
    <p:sldId xmlns:r="http://schemas.openxmlformats.org/officeDocument/2006/relationships" id="260" r:id="Rd7a81fa06f1b4f42"/>
    <p:sldId xmlns:r="http://schemas.openxmlformats.org/officeDocument/2006/relationships" id="261" r:id="R9c084fd6c2ad4316"/>
    <p:sldId xmlns:r="http://schemas.openxmlformats.org/officeDocument/2006/relationships" id="262" r:id="Rfae44ae13a89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e2046b2a34999" /><Relationship Type="http://schemas.openxmlformats.org/officeDocument/2006/relationships/slide" Target="/ppt/slides/slide1.xml" Id="Rc38cb447782b4444" /><Relationship Type="http://schemas.openxmlformats.org/officeDocument/2006/relationships/slide" Target="/ppt/slides/slide2.xml" Id="Rc42a320b298b4037" /><Relationship Type="http://schemas.openxmlformats.org/officeDocument/2006/relationships/slide" Target="/ppt/slides/slide3.xml" Id="Re67cc965a1e743bb" /><Relationship Type="http://schemas.openxmlformats.org/officeDocument/2006/relationships/slide" Target="/ppt/slides/slide4.xml" Id="R490cd07911be4fd5" /><Relationship Type="http://schemas.openxmlformats.org/officeDocument/2006/relationships/slide" Target="/ppt/slides/slide5.xml" Id="Rd7a81fa06f1b4f42" /><Relationship Type="http://schemas.openxmlformats.org/officeDocument/2006/relationships/slide" Target="/ppt/slides/slide6.xml" Id="R9c084fd6c2ad4316" /><Relationship Type="http://schemas.openxmlformats.org/officeDocument/2006/relationships/slide" Target="/ppt/slides/slide7.xml" Id="Rfae44ae13a89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917c1760c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296db260d48f0" /><Relationship Type="http://schemas.openxmlformats.org/officeDocument/2006/relationships/theme" Target="/ppt/slideMasters/theme/theme1.xml" Id="R50ead1412f55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296db260d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41b3dda89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d2cc61505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560ed318543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db2866ec1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31ce1fdea4e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6092eec57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745985f92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HOLDING AS ble etablert [år] og holder til i Nordre Seiland.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64 882 788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72 035 243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HARALD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9609 Nordre Seiland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915 665 721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