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83947e70d146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224ee65f1e4f06"/>
  </p:sldMasterIdLst>
  <p:sldIdLst>
    <p:sldId xmlns:r="http://schemas.openxmlformats.org/officeDocument/2006/relationships" id="256" r:id="R3837368f56684c1e"/>
    <p:sldId xmlns:r="http://schemas.openxmlformats.org/officeDocument/2006/relationships" id="257" r:id="R98b75a5ec07c4b9c"/>
    <p:sldId xmlns:r="http://schemas.openxmlformats.org/officeDocument/2006/relationships" id="258" r:id="R838eef8f3bd14401"/>
    <p:sldId xmlns:r="http://schemas.openxmlformats.org/officeDocument/2006/relationships" id="259" r:id="Rc41800e1ab2b45e6"/>
    <p:sldId xmlns:r="http://schemas.openxmlformats.org/officeDocument/2006/relationships" id="260" r:id="R50636da2b4654fa8"/>
    <p:sldId xmlns:r="http://schemas.openxmlformats.org/officeDocument/2006/relationships" id="261" r:id="R4ebf9c22c003454a"/>
    <p:sldId xmlns:r="http://schemas.openxmlformats.org/officeDocument/2006/relationships" id="262" r:id="R05ac741014c346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24ee65f1e4f06" /><Relationship Type="http://schemas.openxmlformats.org/officeDocument/2006/relationships/slide" Target="/ppt/slides/slide1.xml" Id="R3837368f56684c1e" /><Relationship Type="http://schemas.openxmlformats.org/officeDocument/2006/relationships/slide" Target="/ppt/slides/slide2.xml" Id="R98b75a5ec07c4b9c" /><Relationship Type="http://schemas.openxmlformats.org/officeDocument/2006/relationships/slide" Target="/ppt/slides/slide3.xml" Id="R838eef8f3bd14401" /><Relationship Type="http://schemas.openxmlformats.org/officeDocument/2006/relationships/slide" Target="/ppt/slides/slide4.xml" Id="Rc41800e1ab2b45e6" /><Relationship Type="http://schemas.openxmlformats.org/officeDocument/2006/relationships/slide" Target="/ppt/slides/slide5.xml" Id="R50636da2b4654fa8" /><Relationship Type="http://schemas.openxmlformats.org/officeDocument/2006/relationships/slide" Target="/ppt/slides/slide6.xml" Id="R4ebf9c22c003454a" /><Relationship Type="http://schemas.openxmlformats.org/officeDocument/2006/relationships/slide" Target="/ppt/slides/slide7.xml" Id="R05ac741014c346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004654ff54c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312bc01874e7c" /><Relationship Type="http://schemas.openxmlformats.org/officeDocument/2006/relationships/theme" Target="/ppt/slideMasters/theme/theme1.xml" Id="Ra252431f8bb740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312bc01874e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4ddd0160645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51d42d99c43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8a924d7d946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522af49b440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302ae80ac45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1b45f285144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9b2bdefbb43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M2M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M2M EIENDOM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3 396 280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9 323 252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MELAND ELIN  –  63,2 %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MELANDERS INVEST AS  –  36,8 %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Prinsessegata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915 657 176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M2M EIENDOM AS</a:t>
            </a:r>
          </a:p>
        </p:txBody>
      </p:sp>
    </p:spTree>
  </p:cSld>
  <p:clrMapOvr>
    <a:masterClrMapping xmlns:a="http://schemas.openxmlformats.org/drawingml/2006/main"/>
  </p:clrMapOvr>
</p:sld>
</file>