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fe36ef448145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14e87f19844777"/>
  </p:sldMasterIdLst>
  <p:sldIdLst>
    <p:sldId xmlns:r="http://schemas.openxmlformats.org/officeDocument/2006/relationships" id="256" r:id="R0f0a6e2d6a114295"/>
    <p:sldId xmlns:r="http://schemas.openxmlformats.org/officeDocument/2006/relationships" id="257" r:id="R2fd6e59b62f742c7"/>
    <p:sldId xmlns:r="http://schemas.openxmlformats.org/officeDocument/2006/relationships" id="258" r:id="R4d0ef1c5e1a74886"/>
    <p:sldId xmlns:r="http://schemas.openxmlformats.org/officeDocument/2006/relationships" id="259" r:id="Rd3af4d250b5244e0"/>
    <p:sldId xmlns:r="http://schemas.openxmlformats.org/officeDocument/2006/relationships" id="260" r:id="R4ed618cc9aa44766"/>
    <p:sldId xmlns:r="http://schemas.openxmlformats.org/officeDocument/2006/relationships" id="261" r:id="Rfdaddb488b0c4f01"/>
    <p:sldId xmlns:r="http://schemas.openxmlformats.org/officeDocument/2006/relationships" id="262" r:id="R740fa0b19b9942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4e87f19844777" /><Relationship Type="http://schemas.openxmlformats.org/officeDocument/2006/relationships/slide" Target="/ppt/slides/slide1.xml" Id="R0f0a6e2d6a114295" /><Relationship Type="http://schemas.openxmlformats.org/officeDocument/2006/relationships/slide" Target="/ppt/slides/slide2.xml" Id="R2fd6e59b62f742c7" /><Relationship Type="http://schemas.openxmlformats.org/officeDocument/2006/relationships/slide" Target="/ppt/slides/slide3.xml" Id="R4d0ef1c5e1a74886" /><Relationship Type="http://schemas.openxmlformats.org/officeDocument/2006/relationships/slide" Target="/ppt/slides/slide4.xml" Id="Rd3af4d250b5244e0" /><Relationship Type="http://schemas.openxmlformats.org/officeDocument/2006/relationships/slide" Target="/ppt/slides/slide5.xml" Id="R4ed618cc9aa44766" /><Relationship Type="http://schemas.openxmlformats.org/officeDocument/2006/relationships/slide" Target="/ppt/slides/slide6.xml" Id="Rfdaddb488b0c4f01" /><Relationship Type="http://schemas.openxmlformats.org/officeDocument/2006/relationships/slide" Target="/ppt/slides/slide7.xml" Id="R740fa0b19b9942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f935b706b4f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615eabdc54a8f" /><Relationship Type="http://schemas.openxmlformats.org/officeDocument/2006/relationships/theme" Target="/ppt/slideMasters/theme/theme1.xml" Id="R131e780a83d947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615eabdc54a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889e9d03049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9fd757efa46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2ae96ae8d46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67a4133514b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1a86cb23c4b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de07efd5849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9204192fb4f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BEGUM FARKHANDA BASHIR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www.kjøttbørsen.no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915 653 448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KPARK AS</a:t>
            </a:r>
          </a:p>
        </p:txBody>
      </p:sp>
    </p:spTree>
  </p:cSld>
  <p:clrMapOvr>
    <a:masterClrMapping xmlns:a="http://schemas.openxmlformats.org/drawingml/2006/main"/>
  </p:clrMapOvr>
</p:sld>
</file>