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e04d6b5b00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aa4ff11f54e09"/>
  </p:sldMasterIdLst>
  <p:sldIdLst>
    <p:sldId xmlns:r="http://schemas.openxmlformats.org/officeDocument/2006/relationships" id="256" r:id="R3448c2ff6abc44ae"/>
    <p:sldId xmlns:r="http://schemas.openxmlformats.org/officeDocument/2006/relationships" id="257" r:id="R3cb6091f64b14183"/>
    <p:sldId xmlns:r="http://schemas.openxmlformats.org/officeDocument/2006/relationships" id="258" r:id="R3218a27483534992"/>
    <p:sldId xmlns:r="http://schemas.openxmlformats.org/officeDocument/2006/relationships" id="259" r:id="R12f51f0a63784493"/>
    <p:sldId xmlns:r="http://schemas.openxmlformats.org/officeDocument/2006/relationships" id="260" r:id="R7081cb5b226a4a61"/>
    <p:sldId xmlns:r="http://schemas.openxmlformats.org/officeDocument/2006/relationships" id="261" r:id="Rf2aac95ad6284c53"/>
    <p:sldId xmlns:r="http://schemas.openxmlformats.org/officeDocument/2006/relationships" id="262" r:id="R06c64764091d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aa4ff11f54e09" /><Relationship Type="http://schemas.openxmlformats.org/officeDocument/2006/relationships/slide" Target="/ppt/slides/slide1.xml" Id="R3448c2ff6abc44ae" /><Relationship Type="http://schemas.openxmlformats.org/officeDocument/2006/relationships/slide" Target="/ppt/slides/slide2.xml" Id="R3cb6091f64b14183" /><Relationship Type="http://schemas.openxmlformats.org/officeDocument/2006/relationships/slide" Target="/ppt/slides/slide3.xml" Id="R3218a27483534992" /><Relationship Type="http://schemas.openxmlformats.org/officeDocument/2006/relationships/slide" Target="/ppt/slides/slide4.xml" Id="R12f51f0a63784493" /><Relationship Type="http://schemas.openxmlformats.org/officeDocument/2006/relationships/slide" Target="/ppt/slides/slide5.xml" Id="R7081cb5b226a4a61" /><Relationship Type="http://schemas.openxmlformats.org/officeDocument/2006/relationships/slide" Target="/ppt/slides/slide6.xml" Id="Rf2aac95ad6284c53" /><Relationship Type="http://schemas.openxmlformats.org/officeDocument/2006/relationships/slide" Target="/ppt/slides/slide7.xml" Id="R06c64764091d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22ae3f940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032e6467a4f73" /><Relationship Type="http://schemas.openxmlformats.org/officeDocument/2006/relationships/theme" Target="/ppt/slideMasters/theme/theme1.xml" Id="R17323e4cb48e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032e6467a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31490555e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1fa63cc2c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913d2cc17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008920446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63ce13ef1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53b5d91ab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9265a2aca4b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METAMORF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METAMORF ARKITEKTUR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SILJA EKREM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H0303, Consul Sigval Bergesens vei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silja.jensen@lyse.net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www.metamorfarkitekter.no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915 644 740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METAMORF ARKITEKTUR AS</a:t>
            </a:r>
          </a:p>
        </p:txBody>
      </p:sp>
    </p:spTree>
  </p:cSld>
  <p:clrMapOvr>
    <a:masterClrMapping xmlns:a="http://schemas.openxmlformats.org/drawingml/2006/main"/>
  </p:clrMapOvr>
</p:sld>
</file>