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317abe55f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508a4319aa40d2"/>
  </p:sldMasterIdLst>
  <p:sldIdLst>
    <p:sldId xmlns:r="http://schemas.openxmlformats.org/officeDocument/2006/relationships" id="256" r:id="R18d44014f1424da2"/>
    <p:sldId xmlns:r="http://schemas.openxmlformats.org/officeDocument/2006/relationships" id="257" r:id="R7c321e83e77d4213"/>
    <p:sldId xmlns:r="http://schemas.openxmlformats.org/officeDocument/2006/relationships" id="258" r:id="R5f3570dd2def4afb"/>
    <p:sldId xmlns:r="http://schemas.openxmlformats.org/officeDocument/2006/relationships" id="259" r:id="Raef3f3a42ee44bc2"/>
    <p:sldId xmlns:r="http://schemas.openxmlformats.org/officeDocument/2006/relationships" id="260" r:id="R4c2393a8b5104fa8"/>
    <p:sldId xmlns:r="http://schemas.openxmlformats.org/officeDocument/2006/relationships" id="261" r:id="R7e23833f830a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08a4319aa40d2" /><Relationship Type="http://schemas.openxmlformats.org/officeDocument/2006/relationships/slide" Target="/ppt/slides/slide1.xml" Id="R18d44014f1424da2" /><Relationship Type="http://schemas.openxmlformats.org/officeDocument/2006/relationships/slide" Target="/ppt/slides/slide2.xml" Id="R7c321e83e77d4213" /><Relationship Type="http://schemas.openxmlformats.org/officeDocument/2006/relationships/slide" Target="/ppt/slides/slide3.xml" Id="R5f3570dd2def4afb" /><Relationship Type="http://schemas.openxmlformats.org/officeDocument/2006/relationships/slide" Target="/ppt/slides/slide4.xml" Id="Raef3f3a42ee44bc2" /><Relationship Type="http://schemas.openxmlformats.org/officeDocument/2006/relationships/slide" Target="/ppt/slides/slide5.xml" Id="R4c2393a8b5104fa8" /><Relationship Type="http://schemas.openxmlformats.org/officeDocument/2006/relationships/slide" Target="/ppt/slides/slide6.xml" Id="R7e23833f830a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7e3ce3f3e49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98f463e9d4d2c" /><Relationship Type="http://schemas.openxmlformats.org/officeDocument/2006/relationships/theme" Target="/ppt/slideMasters/theme/theme1.xml" Id="Rfe60351376a1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98f463e9d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079d6855e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29d5673c848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a843e7c9e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d7220b8dc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23ae6d7484a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a545bbf5c4c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ØKONOMIAVDELINGEN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ØKONOMIAVDELINGEN ØST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SYNNØVE BALCHEN BRAATHEN LERDALEN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MARINA NAGEL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CONSULT ADB SUPPORT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Holthes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2066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03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post@okavd.no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www.okonomiavdelingen.no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915 635 474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