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32a53fc8cd4d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126964673946e6"/>
  </p:sldMasterIdLst>
  <p:sldIdLst>
    <p:sldId xmlns:r="http://schemas.openxmlformats.org/officeDocument/2006/relationships" id="256" r:id="R887173ed4b044df9"/>
    <p:sldId xmlns:r="http://schemas.openxmlformats.org/officeDocument/2006/relationships" id="257" r:id="Rdba203fba6994d2e"/>
    <p:sldId xmlns:r="http://schemas.openxmlformats.org/officeDocument/2006/relationships" id="258" r:id="R83ff7ea580704f27"/>
    <p:sldId xmlns:r="http://schemas.openxmlformats.org/officeDocument/2006/relationships" id="259" r:id="R30893afe22f4488b"/>
    <p:sldId xmlns:r="http://schemas.openxmlformats.org/officeDocument/2006/relationships" id="260" r:id="R873a21d1daf14317"/>
    <p:sldId xmlns:r="http://schemas.openxmlformats.org/officeDocument/2006/relationships" id="261" r:id="Rdb9b7f0d41054e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26964673946e6" /><Relationship Type="http://schemas.openxmlformats.org/officeDocument/2006/relationships/slide" Target="/ppt/slides/slide1.xml" Id="R887173ed4b044df9" /><Relationship Type="http://schemas.openxmlformats.org/officeDocument/2006/relationships/slide" Target="/ppt/slides/slide2.xml" Id="Rdba203fba6994d2e" /><Relationship Type="http://schemas.openxmlformats.org/officeDocument/2006/relationships/slide" Target="/ppt/slides/slide3.xml" Id="R83ff7ea580704f27" /><Relationship Type="http://schemas.openxmlformats.org/officeDocument/2006/relationships/slide" Target="/ppt/slides/slide4.xml" Id="R30893afe22f4488b" /><Relationship Type="http://schemas.openxmlformats.org/officeDocument/2006/relationships/slide" Target="/ppt/slides/slide5.xml" Id="R873a21d1daf14317" /><Relationship Type="http://schemas.openxmlformats.org/officeDocument/2006/relationships/slide" Target="/ppt/slides/slide6.xml" Id="Rdb9b7f0d41054e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f05939be2241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eaa8301ed45b0" /><Relationship Type="http://schemas.openxmlformats.org/officeDocument/2006/relationships/theme" Target="/ppt/slideMasters/theme/theme1.xml" Id="R63d555e9c7f84d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0eaa8301ed45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e6a15a6d44b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398e7d8f14c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a296b8ce142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1174834e548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6291c061744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eeb23de5b4a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LEHNE PROSJEKTLEDELSE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LEHNE PROSJEKTLEDELSE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LEHNE PROSJEKTLEDELSE AS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LEHNE PROSJEKTLEDELSE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LEHNE PROSJEKTLEDELSE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LEHNE PROSJEKTLEDELSE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MAGNUS LEHNE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LEHNE PROSJEKTLEDELSE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Gomnesveien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915 632 823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LEHNE PROSJEKTLEDELSE AS</a:t>
            </a:r>
          </a:p>
        </p:txBody>
      </p:sp>
    </p:spTree>
  </p:cSld>
  <p:clrMapOvr>
    <a:masterClrMapping xmlns:a="http://schemas.openxmlformats.org/drawingml/2006/main"/>
  </p:clrMapOvr>
</p:sld>
</file>