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22edcc8aad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4e60293eb4ad2"/>
  </p:sldMasterIdLst>
  <p:sldIdLst>
    <p:sldId xmlns:r="http://schemas.openxmlformats.org/officeDocument/2006/relationships" id="256" r:id="R1f4354ffbdd94af3"/>
    <p:sldId xmlns:r="http://schemas.openxmlformats.org/officeDocument/2006/relationships" id="257" r:id="Rd3bee17545184e13"/>
    <p:sldId xmlns:r="http://schemas.openxmlformats.org/officeDocument/2006/relationships" id="258" r:id="R54e6648abdf144b2"/>
    <p:sldId xmlns:r="http://schemas.openxmlformats.org/officeDocument/2006/relationships" id="259" r:id="R2d4a15a75677493a"/>
    <p:sldId xmlns:r="http://schemas.openxmlformats.org/officeDocument/2006/relationships" id="260" r:id="R74a70fd9e27d43f6"/>
    <p:sldId xmlns:r="http://schemas.openxmlformats.org/officeDocument/2006/relationships" id="261" r:id="Recfecb76e5b14dcc"/>
    <p:sldId xmlns:r="http://schemas.openxmlformats.org/officeDocument/2006/relationships" id="262" r:id="R2cfb525220e449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4e60293eb4ad2" /><Relationship Type="http://schemas.openxmlformats.org/officeDocument/2006/relationships/slide" Target="/ppt/slides/slide1.xml" Id="R1f4354ffbdd94af3" /><Relationship Type="http://schemas.openxmlformats.org/officeDocument/2006/relationships/slide" Target="/ppt/slides/slide2.xml" Id="Rd3bee17545184e13" /><Relationship Type="http://schemas.openxmlformats.org/officeDocument/2006/relationships/slide" Target="/ppt/slides/slide3.xml" Id="R54e6648abdf144b2" /><Relationship Type="http://schemas.openxmlformats.org/officeDocument/2006/relationships/slide" Target="/ppt/slides/slide4.xml" Id="R2d4a15a75677493a" /><Relationship Type="http://schemas.openxmlformats.org/officeDocument/2006/relationships/slide" Target="/ppt/slides/slide5.xml" Id="R74a70fd9e27d43f6" /><Relationship Type="http://schemas.openxmlformats.org/officeDocument/2006/relationships/slide" Target="/ppt/slides/slide6.xml" Id="Recfecb76e5b14dcc" /><Relationship Type="http://schemas.openxmlformats.org/officeDocument/2006/relationships/slide" Target="/ppt/slides/slide7.xml" Id="R2cfb525220e449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8bf5c53b542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42a8d7f074c18" /><Relationship Type="http://schemas.openxmlformats.org/officeDocument/2006/relationships/theme" Target="/ppt/slideMasters/theme/theme1.xml" Id="Rd38db3b44ed043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542a8d7f074c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6130899bb44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c9f347b54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ac4da7904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06bb331bb4b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4edaa7bef4d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88f65be9b42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337581d71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