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e2d0a002b843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7bd0a723dd4fd9"/>
  </p:sldMasterIdLst>
  <p:sldIdLst>
    <p:sldId xmlns:r="http://schemas.openxmlformats.org/officeDocument/2006/relationships" id="256" r:id="R2ac6201d5df547fc"/>
    <p:sldId xmlns:r="http://schemas.openxmlformats.org/officeDocument/2006/relationships" id="257" r:id="Ree8dc2f930df4d63"/>
    <p:sldId xmlns:r="http://schemas.openxmlformats.org/officeDocument/2006/relationships" id="258" r:id="Rf714e23a49f44349"/>
    <p:sldId xmlns:r="http://schemas.openxmlformats.org/officeDocument/2006/relationships" id="259" r:id="R34de6e3a7451408d"/>
    <p:sldId xmlns:r="http://schemas.openxmlformats.org/officeDocument/2006/relationships" id="260" r:id="Rfd26b84e52c74a1c"/>
    <p:sldId xmlns:r="http://schemas.openxmlformats.org/officeDocument/2006/relationships" id="261" r:id="Rb576cd9bef654163"/>
    <p:sldId xmlns:r="http://schemas.openxmlformats.org/officeDocument/2006/relationships" id="262" r:id="Rbfccbe0a170144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7bd0a723dd4fd9" /><Relationship Type="http://schemas.openxmlformats.org/officeDocument/2006/relationships/slide" Target="/ppt/slides/slide1.xml" Id="R2ac6201d5df547fc" /><Relationship Type="http://schemas.openxmlformats.org/officeDocument/2006/relationships/slide" Target="/ppt/slides/slide2.xml" Id="Ree8dc2f930df4d63" /><Relationship Type="http://schemas.openxmlformats.org/officeDocument/2006/relationships/slide" Target="/ppt/slides/slide3.xml" Id="Rf714e23a49f44349" /><Relationship Type="http://schemas.openxmlformats.org/officeDocument/2006/relationships/slide" Target="/ppt/slides/slide4.xml" Id="R34de6e3a7451408d" /><Relationship Type="http://schemas.openxmlformats.org/officeDocument/2006/relationships/slide" Target="/ppt/slides/slide5.xml" Id="Rfd26b84e52c74a1c" /><Relationship Type="http://schemas.openxmlformats.org/officeDocument/2006/relationships/slide" Target="/ppt/slides/slide6.xml" Id="Rb576cd9bef654163" /><Relationship Type="http://schemas.openxmlformats.org/officeDocument/2006/relationships/slide" Target="/ppt/slides/slide7.xml" Id="Rbfccbe0a170144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be43ccad9f47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b3838b4ed486a" /><Relationship Type="http://schemas.openxmlformats.org/officeDocument/2006/relationships/theme" Target="/ppt/slideMasters/theme/theme1.xml" Id="R9ff8bfb2a8794f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ab3838b4ed48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61ac1e93846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ac7d127484f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997fa776c44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9bdee2c5842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63bd6f0ad45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8e16c08d442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708db5f5245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 SVEINSSON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 SVEINSSON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202 809 698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1 202 737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−2 275 033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6 107 936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87 867 204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SVEINSSON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Birger Sveinsson, Østre Lensmannsveg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3736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birger@bsveinsson.no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915 632 521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SVEINSSON AS</a:t>
            </a:r>
          </a:p>
        </p:txBody>
      </p:sp>
    </p:spTree>
  </p:cSld>
  <p:clrMapOvr>
    <a:masterClrMapping xmlns:a="http://schemas.openxmlformats.org/drawingml/2006/main"/>
  </p:clrMapOvr>
</p:sld>
</file>