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e958400d3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e8c146825401c"/>
  </p:sldMasterIdLst>
  <p:sldIdLst>
    <p:sldId xmlns:r="http://schemas.openxmlformats.org/officeDocument/2006/relationships" id="256" r:id="R329d8945f8594a78"/>
    <p:sldId xmlns:r="http://schemas.openxmlformats.org/officeDocument/2006/relationships" id="257" r:id="R34e1ea3dded5473c"/>
    <p:sldId xmlns:r="http://schemas.openxmlformats.org/officeDocument/2006/relationships" id="258" r:id="Rdbeecf9686f54024"/>
    <p:sldId xmlns:r="http://schemas.openxmlformats.org/officeDocument/2006/relationships" id="259" r:id="R19c780c43e7c4f46"/>
    <p:sldId xmlns:r="http://schemas.openxmlformats.org/officeDocument/2006/relationships" id="260" r:id="Rec3f2c4473f54ba8"/>
    <p:sldId xmlns:r="http://schemas.openxmlformats.org/officeDocument/2006/relationships" id="261" r:id="Recd7f6a7d6b2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e8c146825401c" /><Relationship Type="http://schemas.openxmlformats.org/officeDocument/2006/relationships/slide" Target="/ppt/slides/slide1.xml" Id="R329d8945f8594a78" /><Relationship Type="http://schemas.openxmlformats.org/officeDocument/2006/relationships/slide" Target="/ppt/slides/slide2.xml" Id="R34e1ea3dded5473c" /><Relationship Type="http://schemas.openxmlformats.org/officeDocument/2006/relationships/slide" Target="/ppt/slides/slide3.xml" Id="Rdbeecf9686f54024" /><Relationship Type="http://schemas.openxmlformats.org/officeDocument/2006/relationships/slide" Target="/ppt/slides/slide4.xml" Id="R19c780c43e7c4f46" /><Relationship Type="http://schemas.openxmlformats.org/officeDocument/2006/relationships/slide" Target="/ppt/slides/slide5.xml" Id="Rec3f2c4473f54ba8" /><Relationship Type="http://schemas.openxmlformats.org/officeDocument/2006/relationships/slide" Target="/ppt/slides/slide6.xml" Id="Recd7f6a7d6b2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08f27c7dd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ea464394c4333" /><Relationship Type="http://schemas.openxmlformats.org/officeDocument/2006/relationships/theme" Target="/ppt/slideMasters/theme/theme1.xml" Id="R3a5fb144dcf2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3ea464394c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baae30d7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be2d45a06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16e9f523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62489d6e548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b3dbb890842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d2ee55be5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Birger Sveinsson, Østre Lensmannsveg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birger@bsveinsson.no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