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28e6ee6f5e49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0bda46550d4c92"/>
  </p:sldMasterIdLst>
  <p:sldIdLst>
    <p:sldId xmlns:r="http://schemas.openxmlformats.org/officeDocument/2006/relationships" id="256" r:id="Ra072a51ea4014ffb"/>
    <p:sldId xmlns:r="http://schemas.openxmlformats.org/officeDocument/2006/relationships" id="257" r:id="R54d07203668f408a"/>
    <p:sldId xmlns:r="http://schemas.openxmlformats.org/officeDocument/2006/relationships" id="258" r:id="R7b89b7cecac644f7"/>
    <p:sldId xmlns:r="http://schemas.openxmlformats.org/officeDocument/2006/relationships" id="259" r:id="R4f1e3fac1eb54c7d"/>
    <p:sldId xmlns:r="http://schemas.openxmlformats.org/officeDocument/2006/relationships" id="260" r:id="Ra9001fdc4c1f46d1"/>
    <p:sldId xmlns:r="http://schemas.openxmlformats.org/officeDocument/2006/relationships" id="261" r:id="Rbf9e6e78ad5b49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0bda46550d4c92" /><Relationship Type="http://schemas.openxmlformats.org/officeDocument/2006/relationships/slide" Target="/ppt/slides/slide1.xml" Id="Ra072a51ea4014ffb" /><Relationship Type="http://schemas.openxmlformats.org/officeDocument/2006/relationships/slide" Target="/ppt/slides/slide2.xml" Id="R54d07203668f408a" /><Relationship Type="http://schemas.openxmlformats.org/officeDocument/2006/relationships/slide" Target="/ppt/slides/slide3.xml" Id="R7b89b7cecac644f7" /><Relationship Type="http://schemas.openxmlformats.org/officeDocument/2006/relationships/slide" Target="/ppt/slides/slide4.xml" Id="R4f1e3fac1eb54c7d" /><Relationship Type="http://schemas.openxmlformats.org/officeDocument/2006/relationships/slide" Target="/ppt/slides/slide5.xml" Id="Ra9001fdc4c1f46d1" /><Relationship Type="http://schemas.openxmlformats.org/officeDocument/2006/relationships/slide" Target="/ppt/slides/slide6.xml" Id="Rbf9e6e78ad5b49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75ed26ab0c4a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933b4f396d400c" /><Relationship Type="http://schemas.openxmlformats.org/officeDocument/2006/relationships/theme" Target="/ppt/slideMasters/theme/theme1.xml" Id="Re6bbedf395cb40d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933b4f396d40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a3d79d58ff4a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38ca5796714f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43b7cd37ac42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a28fa6445148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2e666700a74f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e8d48de4be40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DANTE AUTO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DANTE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DANTE AUTO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DANTE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DANTE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DANTE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7 254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7 254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DANTE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915 617 697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DANTE AUTO AS</a:t>
            </a:r>
          </a:p>
        </p:txBody>
      </p:sp>
    </p:spTree>
  </p:cSld>
  <p:clrMapOvr>
    <a:masterClrMapping xmlns:a="http://schemas.openxmlformats.org/drawingml/2006/main"/>
  </p:clrMapOvr>
</p:sld>
</file>