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89a9ddbd9f43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058321dafb436d"/>
  </p:sldMasterIdLst>
  <p:sldIdLst>
    <p:sldId xmlns:r="http://schemas.openxmlformats.org/officeDocument/2006/relationships" id="256" r:id="R1064fb5d0ffa4a83"/>
    <p:sldId xmlns:r="http://schemas.openxmlformats.org/officeDocument/2006/relationships" id="257" r:id="R7c7e441e12884dbb"/>
    <p:sldId xmlns:r="http://schemas.openxmlformats.org/officeDocument/2006/relationships" id="258" r:id="R8db624b9c6cd4647"/>
    <p:sldId xmlns:r="http://schemas.openxmlformats.org/officeDocument/2006/relationships" id="259" r:id="R5416105493fb4bae"/>
    <p:sldId xmlns:r="http://schemas.openxmlformats.org/officeDocument/2006/relationships" id="260" r:id="Re124d0a00c64487e"/>
    <p:sldId xmlns:r="http://schemas.openxmlformats.org/officeDocument/2006/relationships" id="261" r:id="R01df38f95101414c"/>
    <p:sldId xmlns:r="http://schemas.openxmlformats.org/officeDocument/2006/relationships" id="262" r:id="Rcded6b2dc47c43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058321dafb436d" /><Relationship Type="http://schemas.openxmlformats.org/officeDocument/2006/relationships/slide" Target="/ppt/slides/slide1.xml" Id="R1064fb5d0ffa4a83" /><Relationship Type="http://schemas.openxmlformats.org/officeDocument/2006/relationships/slide" Target="/ppt/slides/slide2.xml" Id="R7c7e441e12884dbb" /><Relationship Type="http://schemas.openxmlformats.org/officeDocument/2006/relationships/slide" Target="/ppt/slides/slide3.xml" Id="R8db624b9c6cd4647" /><Relationship Type="http://schemas.openxmlformats.org/officeDocument/2006/relationships/slide" Target="/ppt/slides/slide4.xml" Id="R5416105493fb4bae" /><Relationship Type="http://schemas.openxmlformats.org/officeDocument/2006/relationships/slide" Target="/ppt/slides/slide5.xml" Id="Re124d0a00c64487e" /><Relationship Type="http://schemas.openxmlformats.org/officeDocument/2006/relationships/slide" Target="/ppt/slides/slide6.xml" Id="R01df38f95101414c" /><Relationship Type="http://schemas.openxmlformats.org/officeDocument/2006/relationships/slide" Target="/ppt/slides/slide7.xml" Id="Rcded6b2dc47c43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b487636cc4b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661ee83274e02" /><Relationship Type="http://schemas.openxmlformats.org/officeDocument/2006/relationships/theme" Target="/ppt/slideMasters/theme/theme1.xml" Id="R6c9e23372dea40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a661ee83274e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32c01c52a4f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be26cd9c5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25d8916a94e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7f64dccae49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ef5f8fe4543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d6072e39546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0d2d5d5f04c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GRANDE OLAV ALEXANDER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GRANDE ROGER JOHAN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915 615 643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 AS</a:t>
            </a:r>
          </a:p>
        </p:txBody>
      </p:sp>
    </p:spTree>
  </p:cSld>
  <p:clrMapOvr>
    <a:masterClrMapping xmlns:a="http://schemas.openxmlformats.org/drawingml/2006/main"/>
  </p:clrMapOvr>
</p:sld>
</file>