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a9ada55aea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a2394a7b034bce"/>
  </p:sldMasterIdLst>
  <p:sldIdLst>
    <p:sldId xmlns:r="http://schemas.openxmlformats.org/officeDocument/2006/relationships" id="256" r:id="Rd23e1ac2f89f4c38"/>
    <p:sldId xmlns:r="http://schemas.openxmlformats.org/officeDocument/2006/relationships" id="257" r:id="Rf92c4d30a8794fb3"/>
    <p:sldId xmlns:r="http://schemas.openxmlformats.org/officeDocument/2006/relationships" id="258" r:id="R765f0b3ebc91483a"/>
    <p:sldId xmlns:r="http://schemas.openxmlformats.org/officeDocument/2006/relationships" id="259" r:id="Re41313f966dc482b"/>
    <p:sldId xmlns:r="http://schemas.openxmlformats.org/officeDocument/2006/relationships" id="260" r:id="R9ba29f462cc44253"/>
    <p:sldId xmlns:r="http://schemas.openxmlformats.org/officeDocument/2006/relationships" id="261" r:id="R11a8d4bbb405405a"/>
    <p:sldId xmlns:r="http://schemas.openxmlformats.org/officeDocument/2006/relationships" id="262" r:id="R1da0e80093c143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a2394a7b034bce" /><Relationship Type="http://schemas.openxmlformats.org/officeDocument/2006/relationships/slide" Target="/ppt/slides/slide1.xml" Id="Rd23e1ac2f89f4c38" /><Relationship Type="http://schemas.openxmlformats.org/officeDocument/2006/relationships/slide" Target="/ppt/slides/slide2.xml" Id="Rf92c4d30a8794fb3" /><Relationship Type="http://schemas.openxmlformats.org/officeDocument/2006/relationships/slide" Target="/ppt/slides/slide3.xml" Id="R765f0b3ebc91483a" /><Relationship Type="http://schemas.openxmlformats.org/officeDocument/2006/relationships/slide" Target="/ppt/slides/slide4.xml" Id="Re41313f966dc482b" /><Relationship Type="http://schemas.openxmlformats.org/officeDocument/2006/relationships/slide" Target="/ppt/slides/slide5.xml" Id="R9ba29f462cc44253" /><Relationship Type="http://schemas.openxmlformats.org/officeDocument/2006/relationships/slide" Target="/ppt/slides/slide6.xml" Id="R11a8d4bbb405405a" /><Relationship Type="http://schemas.openxmlformats.org/officeDocument/2006/relationships/slide" Target="/ppt/slides/slide7.xml" Id="R1da0e80093c143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756fca75ee4f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bf3d4f4f0459c" /><Relationship Type="http://schemas.openxmlformats.org/officeDocument/2006/relationships/theme" Target="/ppt/slideMasters/theme/theme1.xml" Id="R08cd464f76154a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dbf3d4f4f045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94481bde246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97ed7aa994c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2e48fa7e84d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2a442637d45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cb654d4c745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0d3eea7ca45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8e6055b734a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EIGENDOM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ble etablert [år] og holder til i Akkerhaugen.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1 553 384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Liagrendvegen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3812 Akkerhaugen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