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29d1e6513646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0500c888c74254"/>
  </p:sldMasterIdLst>
  <p:sldIdLst>
    <p:sldId xmlns:r="http://schemas.openxmlformats.org/officeDocument/2006/relationships" id="256" r:id="R98e99602c68e40b2"/>
    <p:sldId xmlns:r="http://schemas.openxmlformats.org/officeDocument/2006/relationships" id="257" r:id="Rbb85ee4e266b4fd4"/>
    <p:sldId xmlns:r="http://schemas.openxmlformats.org/officeDocument/2006/relationships" id="258" r:id="R46665092f7074d59"/>
    <p:sldId xmlns:r="http://schemas.openxmlformats.org/officeDocument/2006/relationships" id="259" r:id="R5a61940a245d4074"/>
    <p:sldId xmlns:r="http://schemas.openxmlformats.org/officeDocument/2006/relationships" id="260" r:id="R2b0b98c9cce24d47"/>
    <p:sldId xmlns:r="http://schemas.openxmlformats.org/officeDocument/2006/relationships" id="261" r:id="R5d20282eecff41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0500c888c74254" /><Relationship Type="http://schemas.openxmlformats.org/officeDocument/2006/relationships/slide" Target="/ppt/slides/slide1.xml" Id="R98e99602c68e40b2" /><Relationship Type="http://schemas.openxmlformats.org/officeDocument/2006/relationships/slide" Target="/ppt/slides/slide2.xml" Id="Rbb85ee4e266b4fd4" /><Relationship Type="http://schemas.openxmlformats.org/officeDocument/2006/relationships/slide" Target="/ppt/slides/slide3.xml" Id="R46665092f7074d59" /><Relationship Type="http://schemas.openxmlformats.org/officeDocument/2006/relationships/slide" Target="/ppt/slides/slide4.xml" Id="R5a61940a245d4074" /><Relationship Type="http://schemas.openxmlformats.org/officeDocument/2006/relationships/slide" Target="/ppt/slides/slide5.xml" Id="R2b0b98c9cce24d47" /><Relationship Type="http://schemas.openxmlformats.org/officeDocument/2006/relationships/slide" Target="/ppt/slides/slide6.xml" Id="R5d20282eecff41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c941c5db5d44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3903be3a5470c" /><Relationship Type="http://schemas.openxmlformats.org/officeDocument/2006/relationships/theme" Target="/ppt/slideMasters/theme/theme1.xml" Id="R614c9be8244743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03903be3a547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8496d699549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4c697255d4c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b4c389deb46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b221fb9df46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c20073a134e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04707a6db44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TRUST INVEST LTD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TRUST INVEST LTD NUF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Rugdestien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915 608 949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