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19cafd52ee4a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cdb889d5aa49e1"/>
  </p:sldMasterIdLst>
  <p:sldIdLst>
    <p:sldId xmlns:r="http://schemas.openxmlformats.org/officeDocument/2006/relationships" id="256" r:id="R7cfb063ec60d441c"/>
    <p:sldId xmlns:r="http://schemas.openxmlformats.org/officeDocument/2006/relationships" id="257" r:id="R1ef51efac4d14183"/>
    <p:sldId xmlns:r="http://schemas.openxmlformats.org/officeDocument/2006/relationships" id="258" r:id="R736612c8c7864804"/>
    <p:sldId xmlns:r="http://schemas.openxmlformats.org/officeDocument/2006/relationships" id="259" r:id="Rcd32df198f8341ea"/>
    <p:sldId xmlns:r="http://schemas.openxmlformats.org/officeDocument/2006/relationships" id="260" r:id="R2ce64a731b174ae9"/>
    <p:sldId xmlns:r="http://schemas.openxmlformats.org/officeDocument/2006/relationships" id="261" r:id="R72c8ed8285a34fbb"/>
    <p:sldId xmlns:r="http://schemas.openxmlformats.org/officeDocument/2006/relationships" id="262" r:id="R200e211482104d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cdb889d5aa49e1" /><Relationship Type="http://schemas.openxmlformats.org/officeDocument/2006/relationships/slide" Target="/ppt/slides/slide1.xml" Id="R7cfb063ec60d441c" /><Relationship Type="http://schemas.openxmlformats.org/officeDocument/2006/relationships/slide" Target="/ppt/slides/slide2.xml" Id="R1ef51efac4d14183" /><Relationship Type="http://schemas.openxmlformats.org/officeDocument/2006/relationships/slide" Target="/ppt/slides/slide3.xml" Id="R736612c8c7864804" /><Relationship Type="http://schemas.openxmlformats.org/officeDocument/2006/relationships/slide" Target="/ppt/slides/slide4.xml" Id="Rcd32df198f8341ea" /><Relationship Type="http://schemas.openxmlformats.org/officeDocument/2006/relationships/slide" Target="/ppt/slides/slide5.xml" Id="R2ce64a731b174ae9" /><Relationship Type="http://schemas.openxmlformats.org/officeDocument/2006/relationships/slide" Target="/ppt/slides/slide6.xml" Id="R72c8ed8285a34fbb" /><Relationship Type="http://schemas.openxmlformats.org/officeDocument/2006/relationships/slide" Target="/ppt/slides/slide7.xml" Id="R200e211482104d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edf88f06a642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1a9e360734bc7" /><Relationship Type="http://schemas.openxmlformats.org/officeDocument/2006/relationships/theme" Target="/ppt/slideMasters/theme/theme1.xml" Id="R216ca65a359345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71a9e360734b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004880a6547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e9fc0135b45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9b24d3c8a4d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72073af744b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1c4979eb548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97c36de384d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f50b7f8a941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ASLAK ASKLAND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ASLAK ASKLAND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ASLAK ASKLAND AS ble etablert [år] og holder til i Åmli.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ASLAK ASKLAND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ASLAK ASKLAND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ASLAK ASKLAND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608 860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438 745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4 384 892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17 688 274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18 104 029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ASLAK ASKLAND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ASKLAND ASLAK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ASLAK ASKLAND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Askland 156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4865 Åmli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915 607 705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ASLAK ASKLAND AS</a:t>
            </a:r>
          </a:p>
        </p:txBody>
      </p:sp>
    </p:spTree>
  </p:cSld>
  <p:clrMapOvr>
    <a:masterClrMapping xmlns:a="http://schemas.openxmlformats.org/drawingml/2006/main"/>
  </p:clrMapOvr>
</p:sld>
</file>