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32269cea7f44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97d7ad1848421e"/>
  </p:sldMasterIdLst>
  <p:sldIdLst>
    <p:sldId xmlns:r="http://schemas.openxmlformats.org/officeDocument/2006/relationships" id="256" r:id="R35188410ce564892"/>
    <p:sldId xmlns:r="http://schemas.openxmlformats.org/officeDocument/2006/relationships" id="257" r:id="Rb8848d0146f34fe9"/>
    <p:sldId xmlns:r="http://schemas.openxmlformats.org/officeDocument/2006/relationships" id="258" r:id="R56cb7b202c9b419c"/>
    <p:sldId xmlns:r="http://schemas.openxmlformats.org/officeDocument/2006/relationships" id="259" r:id="R2764d1e47d3a4660"/>
    <p:sldId xmlns:r="http://schemas.openxmlformats.org/officeDocument/2006/relationships" id="260" r:id="Re3fc2f401a5743cf"/>
    <p:sldId xmlns:r="http://schemas.openxmlformats.org/officeDocument/2006/relationships" id="261" r:id="R7d0f17489cd2428b"/>
    <p:sldId xmlns:r="http://schemas.openxmlformats.org/officeDocument/2006/relationships" id="262" r:id="R17d73400864a43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97d7ad1848421e" /><Relationship Type="http://schemas.openxmlformats.org/officeDocument/2006/relationships/slide" Target="/ppt/slides/slide1.xml" Id="R35188410ce564892" /><Relationship Type="http://schemas.openxmlformats.org/officeDocument/2006/relationships/slide" Target="/ppt/slides/slide2.xml" Id="Rb8848d0146f34fe9" /><Relationship Type="http://schemas.openxmlformats.org/officeDocument/2006/relationships/slide" Target="/ppt/slides/slide3.xml" Id="R56cb7b202c9b419c" /><Relationship Type="http://schemas.openxmlformats.org/officeDocument/2006/relationships/slide" Target="/ppt/slides/slide4.xml" Id="R2764d1e47d3a4660" /><Relationship Type="http://schemas.openxmlformats.org/officeDocument/2006/relationships/slide" Target="/ppt/slides/slide5.xml" Id="Re3fc2f401a5743cf" /><Relationship Type="http://schemas.openxmlformats.org/officeDocument/2006/relationships/slide" Target="/ppt/slides/slide6.xml" Id="R7d0f17489cd2428b" /><Relationship Type="http://schemas.openxmlformats.org/officeDocument/2006/relationships/slide" Target="/ppt/slides/slide7.xml" Id="R17d73400864a43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c0d82f2c547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91c5619f44713" /><Relationship Type="http://schemas.openxmlformats.org/officeDocument/2006/relationships/theme" Target="/ppt/slideMasters/theme/theme1.xml" Id="Rf277cf2f59454d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991c5619f4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0da836855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330cf5c3b49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0a3f53ba040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f24f4adeb44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f62820b0040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0880d223147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12111b95642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EVENTYRBYRÅET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EVENTYRBYRÅET AS ble etablert [år] og holder til i Øksendal.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169 993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HUSBY EIR MAGNHILD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Gurostuo, Øksendal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6610 Øksendal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ivar@underleir.no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www.underleir.no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915 583 113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EVENTYRBYRÅET AS</a:t>
            </a:r>
          </a:p>
        </p:txBody>
      </p:sp>
    </p:spTree>
  </p:cSld>
  <p:clrMapOvr>
    <a:masterClrMapping xmlns:a="http://schemas.openxmlformats.org/drawingml/2006/main"/>
  </p:clrMapOvr>
</p:sld>
</file>