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1b5ade0b3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07caf3888417b"/>
  </p:sldMasterIdLst>
  <p:sldIdLst>
    <p:sldId xmlns:r="http://schemas.openxmlformats.org/officeDocument/2006/relationships" id="256" r:id="R08e05e97c7b54120"/>
    <p:sldId xmlns:r="http://schemas.openxmlformats.org/officeDocument/2006/relationships" id="257" r:id="R09b85d6810ff4b04"/>
    <p:sldId xmlns:r="http://schemas.openxmlformats.org/officeDocument/2006/relationships" id="258" r:id="R2a380cc82e604fd7"/>
    <p:sldId xmlns:r="http://schemas.openxmlformats.org/officeDocument/2006/relationships" id="259" r:id="Rdc5fe6d7fa784079"/>
    <p:sldId xmlns:r="http://schemas.openxmlformats.org/officeDocument/2006/relationships" id="260" r:id="R8b8deb1a04444d87"/>
    <p:sldId xmlns:r="http://schemas.openxmlformats.org/officeDocument/2006/relationships" id="261" r:id="R453ba5000a384ec7"/>
    <p:sldId xmlns:r="http://schemas.openxmlformats.org/officeDocument/2006/relationships" id="262" r:id="R6a51c55b6aa7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07caf3888417b" /><Relationship Type="http://schemas.openxmlformats.org/officeDocument/2006/relationships/slide" Target="/ppt/slides/slide1.xml" Id="R08e05e97c7b54120" /><Relationship Type="http://schemas.openxmlformats.org/officeDocument/2006/relationships/slide" Target="/ppt/slides/slide2.xml" Id="R09b85d6810ff4b04" /><Relationship Type="http://schemas.openxmlformats.org/officeDocument/2006/relationships/slide" Target="/ppt/slides/slide3.xml" Id="R2a380cc82e604fd7" /><Relationship Type="http://schemas.openxmlformats.org/officeDocument/2006/relationships/slide" Target="/ppt/slides/slide4.xml" Id="Rdc5fe6d7fa784079" /><Relationship Type="http://schemas.openxmlformats.org/officeDocument/2006/relationships/slide" Target="/ppt/slides/slide5.xml" Id="R8b8deb1a04444d87" /><Relationship Type="http://schemas.openxmlformats.org/officeDocument/2006/relationships/slide" Target="/ppt/slides/slide6.xml" Id="R453ba5000a384ec7" /><Relationship Type="http://schemas.openxmlformats.org/officeDocument/2006/relationships/slide" Target="/ppt/slides/slide7.xml" Id="R6a51c55b6aa7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dd9ee86c3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ae13830b84e62" /><Relationship Type="http://schemas.openxmlformats.org/officeDocument/2006/relationships/theme" Target="/ppt/slideMasters/theme/theme1.xml" Id="R5accf31fde27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ae13830b8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9eff0cfd42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0f9c03f72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986bb47a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0bc0be0bd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e30365a0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b2c85e22e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ddf19815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EIENDOM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25 843 974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Ocon Regnskap AS, Jernbanegata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EIENDOM HOLDING AS</a:t>
            </a:r>
          </a:p>
        </p:txBody>
      </p:sp>
    </p:spTree>
  </p:cSld>
  <p:clrMapOvr>
    <a:masterClrMapping xmlns:a="http://schemas.openxmlformats.org/drawingml/2006/main"/>
  </p:clrMapOvr>
</p:sld>
</file>