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d57955bc7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033e9c4494016"/>
  </p:sldMasterIdLst>
  <p:sldIdLst>
    <p:sldId xmlns:r="http://schemas.openxmlformats.org/officeDocument/2006/relationships" id="256" r:id="Rb729c0d04cf04950"/>
    <p:sldId xmlns:r="http://schemas.openxmlformats.org/officeDocument/2006/relationships" id="257" r:id="Rc88f1717cb304b8f"/>
    <p:sldId xmlns:r="http://schemas.openxmlformats.org/officeDocument/2006/relationships" id="258" r:id="Rca456220e8ad4381"/>
    <p:sldId xmlns:r="http://schemas.openxmlformats.org/officeDocument/2006/relationships" id="259" r:id="R1d6a87b3b9a34479"/>
    <p:sldId xmlns:r="http://schemas.openxmlformats.org/officeDocument/2006/relationships" id="260" r:id="R97b1e90869404981"/>
    <p:sldId xmlns:r="http://schemas.openxmlformats.org/officeDocument/2006/relationships" id="261" r:id="R122209a09f364107"/>
    <p:sldId xmlns:r="http://schemas.openxmlformats.org/officeDocument/2006/relationships" id="262" r:id="R7f70158a4633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033e9c4494016" /><Relationship Type="http://schemas.openxmlformats.org/officeDocument/2006/relationships/slide" Target="/ppt/slides/slide1.xml" Id="Rb729c0d04cf04950" /><Relationship Type="http://schemas.openxmlformats.org/officeDocument/2006/relationships/slide" Target="/ppt/slides/slide2.xml" Id="Rc88f1717cb304b8f" /><Relationship Type="http://schemas.openxmlformats.org/officeDocument/2006/relationships/slide" Target="/ppt/slides/slide3.xml" Id="Rca456220e8ad4381" /><Relationship Type="http://schemas.openxmlformats.org/officeDocument/2006/relationships/slide" Target="/ppt/slides/slide4.xml" Id="R1d6a87b3b9a34479" /><Relationship Type="http://schemas.openxmlformats.org/officeDocument/2006/relationships/slide" Target="/ppt/slides/slide5.xml" Id="R97b1e90869404981" /><Relationship Type="http://schemas.openxmlformats.org/officeDocument/2006/relationships/slide" Target="/ppt/slides/slide6.xml" Id="R122209a09f364107" /><Relationship Type="http://schemas.openxmlformats.org/officeDocument/2006/relationships/slide" Target="/ppt/slides/slide7.xml" Id="R7f70158a4633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d73546627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8930d3aa74df8" /><Relationship Type="http://schemas.openxmlformats.org/officeDocument/2006/relationships/theme" Target="/ppt/slideMasters/theme/theme1.xml" Id="Rd87433b68d08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8930d3aa7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c77043a7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5b73501b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dcc712c00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3b3b5c0f4c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8e638e83d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9ea08d25446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2634e8b2a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