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ff5fe058c946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78f0efb0dc4ed3"/>
  </p:sldMasterIdLst>
  <p:sldIdLst>
    <p:sldId xmlns:r="http://schemas.openxmlformats.org/officeDocument/2006/relationships" id="256" r:id="Rcfb286194aa041ab"/>
    <p:sldId xmlns:r="http://schemas.openxmlformats.org/officeDocument/2006/relationships" id="257" r:id="Rbea064e4c3004aff"/>
    <p:sldId xmlns:r="http://schemas.openxmlformats.org/officeDocument/2006/relationships" id="258" r:id="Reddf40a723934075"/>
    <p:sldId xmlns:r="http://schemas.openxmlformats.org/officeDocument/2006/relationships" id="259" r:id="R5a6fdad10a1c459b"/>
    <p:sldId xmlns:r="http://schemas.openxmlformats.org/officeDocument/2006/relationships" id="260" r:id="Rbac2cbba37c1403d"/>
    <p:sldId xmlns:r="http://schemas.openxmlformats.org/officeDocument/2006/relationships" id="261" r:id="Rd890636f8fb84a8c"/>
    <p:sldId xmlns:r="http://schemas.openxmlformats.org/officeDocument/2006/relationships" id="262" r:id="R5c1cd25cb32e48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78f0efb0dc4ed3" /><Relationship Type="http://schemas.openxmlformats.org/officeDocument/2006/relationships/slide" Target="/ppt/slides/slide1.xml" Id="Rcfb286194aa041ab" /><Relationship Type="http://schemas.openxmlformats.org/officeDocument/2006/relationships/slide" Target="/ppt/slides/slide2.xml" Id="Rbea064e4c3004aff" /><Relationship Type="http://schemas.openxmlformats.org/officeDocument/2006/relationships/slide" Target="/ppt/slides/slide3.xml" Id="Reddf40a723934075" /><Relationship Type="http://schemas.openxmlformats.org/officeDocument/2006/relationships/slide" Target="/ppt/slides/slide4.xml" Id="R5a6fdad10a1c459b" /><Relationship Type="http://schemas.openxmlformats.org/officeDocument/2006/relationships/slide" Target="/ppt/slides/slide5.xml" Id="Rbac2cbba37c1403d" /><Relationship Type="http://schemas.openxmlformats.org/officeDocument/2006/relationships/slide" Target="/ppt/slides/slide6.xml" Id="Rd890636f8fb84a8c" /><Relationship Type="http://schemas.openxmlformats.org/officeDocument/2006/relationships/slide" Target="/ppt/slides/slide7.xml" Id="R5c1cd25cb32e48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63caa8ca5c47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a6a5d6cf8f4a5f" /><Relationship Type="http://schemas.openxmlformats.org/officeDocument/2006/relationships/theme" Target="/ppt/slideMasters/theme/theme1.xml" Id="R5c38cb23667b4e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a6a5d6cf8f4a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87a38bcc540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33e3c36244d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66ee09dd6348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e68d5b8c547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b75710f3ab45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0a8534d8043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63f1d83b7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TJØNNESTAUL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