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349e262861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cc09295c446cb"/>
  </p:sldMasterIdLst>
  <p:sldIdLst>
    <p:sldId xmlns:r="http://schemas.openxmlformats.org/officeDocument/2006/relationships" id="256" r:id="R7fe397f0cd3449d5"/>
    <p:sldId xmlns:r="http://schemas.openxmlformats.org/officeDocument/2006/relationships" id="257" r:id="R5085bd9276a6451c"/>
    <p:sldId xmlns:r="http://schemas.openxmlformats.org/officeDocument/2006/relationships" id="258" r:id="Re49ba89e10f4418d"/>
    <p:sldId xmlns:r="http://schemas.openxmlformats.org/officeDocument/2006/relationships" id="259" r:id="R4a52292a61c242c0"/>
    <p:sldId xmlns:r="http://schemas.openxmlformats.org/officeDocument/2006/relationships" id="260" r:id="Rae94cc6ca3f04697"/>
    <p:sldId xmlns:r="http://schemas.openxmlformats.org/officeDocument/2006/relationships" id="261" r:id="R690f55d4b77547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cc09295c446cb" /><Relationship Type="http://schemas.openxmlformats.org/officeDocument/2006/relationships/slide" Target="/ppt/slides/slide1.xml" Id="R7fe397f0cd3449d5" /><Relationship Type="http://schemas.openxmlformats.org/officeDocument/2006/relationships/slide" Target="/ppt/slides/slide2.xml" Id="R5085bd9276a6451c" /><Relationship Type="http://schemas.openxmlformats.org/officeDocument/2006/relationships/slide" Target="/ppt/slides/slide3.xml" Id="Re49ba89e10f4418d" /><Relationship Type="http://schemas.openxmlformats.org/officeDocument/2006/relationships/slide" Target="/ppt/slides/slide4.xml" Id="R4a52292a61c242c0" /><Relationship Type="http://schemas.openxmlformats.org/officeDocument/2006/relationships/slide" Target="/ppt/slides/slide5.xml" Id="Rae94cc6ca3f04697" /><Relationship Type="http://schemas.openxmlformats.org/officeDocument/2006/relationships/slide" Target="/ppt/slides/slide6.xml" Id="R690f55d4b77547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4a7d0f3054c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953e4759b47ba" /><Relationship Type="http://schemas.openxmlformats.org/officeDocument/2006/relationships/theme" Target="/ppt/slideMasters/theme/theme1.xml" Id="Ra7e42f1e006649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953e4759b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9eebc75d44a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f59d7e28446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6d30abea44f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79fb2f0e345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7db54261949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1a69b944f45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TJØNNESTAUL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Øyfjellvegen 2049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bergefilms@gmail.com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