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3798690c304e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eae5705a545f7"/>
  </p:sldMasterIdLst>
  <p:sldIdLst>
    <p:sldId xmlns:r="http://schemas.openxmlformats.org/officeDocument/2006/relationships" id="256" r:id="R4621eff96b714b5c"/>
    <p:sldId xmlns:r="http://schemas.openxmlformats.org/officeDocument/2006/relationships" id="257" r:id="Ra05c8106d2d14c3c"/>
    <p:sldId xmlns:r="http://schemas.openxmlformats.org/officeDocument/2006/relationships" id="258" r:id="R875478b200254c82"/>
    <p:sldId xmlns:r="http://schemas.openxmlformats.org/officeDocument/2006/relationships" id="259" r:id="Rcc1b6a63e1744c2c"/>
    <p:sldId xmlns:r="http://schemas.openxmlformats.org/officeDocument/2006/relationships" id="260" r:id="R8fe5c14875a04f20"/>
    <p:sldId xmlns:r="http://schemas.openxmlformats.org/officeDocument/2006/relationships" id="261" r:id="Rf5792da94bf547d1"/>
    <p:sldId xmlns:r="http://schemas.openxmlformats.org/officeDocument/2006/relationships" id="262" r:id="Rb5645053bc6c41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eae5705a545f7" /><Relationship Type="http://schemas.openxmlformats.org/officeDocument/2006/relationships/slide" Target="/ppt/slides/slide1.xml" Id="R4621eff96b714b5c" /><Relationship Type="http://schemas.openxmlformats.org/officeDocument/2006/relationships/slide" Target="/ppt/slides/slide2.xml" Id="Ra05c8106d2d14c3c" /><Relationship Type="http://schemas.openxmlformats.org/officeDocument/2006/relationships/slide" Target="/ppt/slides/slide3.xml" Id="R875478b200254c82" /><Relationship Type="http://schemas.openxmlformats.org/officeDocument/2006/relationships/slide" Target="/ppt/slides/slide4.xml" Id="Rcc1b6a63e1744c2c" /><Relationship Type="http://schemas.openxmlformats.org/officeDocument/2006/relationships/slide" Target="/ppt/slides/slide5.xml" Id="R8fe5c14875a04f20" /><Relationship Type="http://schemas.openxmlformats.org/officeDocument/2006/relationships/slide" Target="/ppt/slides/slide6.xml" Id="Rf5792da94bf547d1" /><Relationship Type="http://schemas.openxmlformats.org/officeDocument/2006/relationships/slide" Target="/ppt/slides/slide7.xml" Id="Rb5645053bc6c41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0b02f4e0941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9d55b6f4f4919" /><Relationship Type="http://schemas.openxmlformats.org/officeDocument/2006/relationships/theme" Target="/ppt/slideMasters/theme/theme1.xml" Id="R1a6389bba66d45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19d55b6f4f49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ac10e12db42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68588adbb46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37192526c41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84831e37040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e80039b9640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fecf5e92f46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4117bf50d42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GULLSKATT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GULLSKATT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3 473 654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3 521 427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SOLLIE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Haresporet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roar@acg-consulting.no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